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1" r:id="rId3"/>
    <p:sldId id="332" r:id="rId4"/>
    <p:sldId id="333" r:id="rId5"/>
    <p:sldId id="339" r:id="rId6"/>
    <p:sldId id="335" r:id="rId7"/>
    <p:sldId id="336" r:id="rId8"/>
    <p:sldId id="338" r:id="rId9"/>
    <p:sldId id="337" r:id="rId10"/>
    <p:sldId id="340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341" r:id="rId20"/>
    <p:sldId id="267" r:id="rId21"/>
    <p:sldId id="268" r:id="rId22"/>
    <p:sldId id="269" r:id="rId23"/>
    <p:sldId id="343" r:id="rId24"/>
    <p:sldId id="270" r:id="rId25"/>
    <p:sldId id="344" r:id="rId26"/>
    <p:sldId id="342" r:id="rId27"/>
    <p:sldId id="345" r:id="rId28"/>
    <p:sldId id="347" r:id="rId29"/>
    <p:sldId id="348" r:id="rId30"/>
    <p:sldId id="346" r:id="rId31"/>
    <p:sldId id="349" r:id="rId32"/>
    <p:sldId id="271" r:id="rId33"/>
    <p:sldId id="350" r:id="rId34"/>
    <p:sldId id="272" r:id="rId35"/>
    <p:sldId id="273" r:id="rId36"/>
    <p:sldId id="351" r:id="rId37"/>
    <p:sldId id="274" r:id="rId38"/>
    <p:sldId id="352" r:id="rId39"/>
    <p:sldId id="387" r:id="rId40"/>
    <p:sldId id="388" r:id="rId41"/>
    <p:sldId id="275" r:id="rId42"/>
    <p:sldId id="276" r:id="rId43"/>
    <p:sldId id="354" r:id="rId44"/>
    <p:sldId id="277" r:id="rId45"/>
    <p:sldId id="278" r:id="rId46"/>
    <p:sldId id="279" r:id="rId47"/>
    <p:sldId id="280" r:id="rId48"/>
    <p:sldId id="355" r:id="rId49"/>
    <p:sldId id="356" r:id="rId50"/>
    <p:sldId id="357" r:id="rId51"/>
    <p:sldId id="358" r:id="rId52"/>
    <p:sldId id="359" r:id="rId53"/>
    <p:sldId id="360" r:id="rId54"/>
    <p:sldId id="361" r:id="rId55"/>
    <p:sldId id="362" r:id="rId56"/>
    <p:sldId id="363" r:id="rId57"/>
    <p:sldId id="364" r:id="rId58"/>
    <p:sldId id="365" r:id="rId59"/>
    <p:sldId id="353" r:id="rId60"/>
    <p:sldId id="366" r:id="rId61"/>
    <p:sldId id="367" r:id="rId62"/>
    <p:sldId id="368" r:id="rId63"/>
    <p:sldId id="281" r:id="rId64"/>
    <p:sldId id="282" r:id="rId65"/>
    <p:sldId id="283" r:id="rId66"/>
    <p:sldId id="379" r:id="rId67"/>
    <p:sldId id="369" r:id="rId68"/>
    <p:sldId id="370" r:id="rId69"/>
    <p:sldId id="371" r:id="rId70"/>
    <p:sldId id="372" r:id="rId71"/>
    <p:sldId id="374" r:id="rId72"/>
    <p:sldId id="375" r:id="rId73"/>
    <p:sldId id="376" r:id="rId74"/>
    <p:sldId id="377" r:id="rId75"/>
    <p:sldId id="381" r:id="rId76"/>
    <p:sldId id="380" r:id="rId77"/>
    <p:sldId id="378" r:id="rId78"/>
    <p:sldId id="285" r:id="rId79"/>
    <p:sldId id="287" r:id="rId80"/>
    <p:sldId id="286" r:id="rId81"/>
    <p:sldId id="288" r:id="rId82"/>
    <p:sldId id="382" r:id="rId83"/>
    <p:sldId id="383" r:id="rId84"/>
    <p:sldId id="373" r:id="rId85"/>
    <p:sldId id="384" r:id="rId86"/>
    <p:sldId id="289" r:id="rId87"/>
    <p:sldId id="385" r:id="rId88"/>
    <p:sldId id="386" r:id="rId8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5B18BC-5745-4AA4-ADCB-CBCFB273025C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4D9D4F5-EFD0-454F-A421-BCED35208D0D}">
      <dgm:prSet/>
      <dgm:spPr/>
      <dgm:t>
        <a:bodyPr/>
        <a:lstStyle/>
        <a:p>
          <a:r>
            <a:rPr lang="es-ES" b="1" kern="1200" dirty="0"/>
            <a:t>DURACIÓN: </a:t>
          </a:r>
          <a:r>
            <a:rPr lang="es-ES" kern="1200" dirty="0">
              <a:latin typeface="Calibri" panose="020F0502020204030204"/>
              <a:ea typeface="+mn-ea"/>
              <a:cs typeface="+mn-cs"/>
            </a:rPr>
            <a:t>20 </a:t>
          </a:r>
          <a:r>
            <a:rPr lang="es-ES" kern="1200" dirty="0"/>
            <a:t>horas</a:t>
          </a:r>
          <a:endParaRPr lang="en-US" kern="1200" dirty="0"/>
        </a:p>
      </dgm:t>
    </dgm:pt>
    <dgm:pt modelId="{E1873D67-581D-4A25-BF06-C55B8AC878A4}" type="parTrans" cxnId="{2AA18F16-5E3D-4AD7-9BF8-7DF5C61AEE2F}">
      <dgm:prSet/>
      <dgm:spPr/>
      <dgm:t>
        <a:bodyPr/>
        <a:lstStyle/>
        <a:p>
          <a:endParaRPr lang="en-US"/>
        </a:p>
      </dgm:t>
    </dgm:pt>
    <dgm:pt modelId="{EF671096-FDC3-4054-B15B-468D393BFA92}" type="sibTrans" cxnId="{2AA18F16-5E3D-4AD7-9BF8-7DF5C61AEE2F}">
      <dgm:prSet/>
      <dgm:spPr/>
      <dgm:t>
        <a:bodyPr/>
        <a:lstStyle/>
        <a:p>
          <a:endParaRPr lang="en-US"/>
        </a:p>
      </dgm:t>
    </dgm:pt>
    <dgm:pt modelId="{4DFFDEA8-C940-4A30-90A4-30E38B9A957B}">
      <dgm:prSet/>
      <dgm:spPr/>
      <dgm:t>
        <a:bodyPr/>
        <a:lstStyle/>
        <a:p>
          <a:r>
            <a:rPr lang="es-ES" b="1"/>
            <a:t>MODALIDAD: </a:t>
          </a:r>
          <a:r>
            <a:rPr lang="es-ES"/>
            <a:t>Online</a:t>
          </a:r>
          <a:endParaRPr lang="en-US"/>
        </a:p>
      </dgm:t>
    </dgm:pt>
    <dgm:pt modelId="{A7EAC084-8655-4262-A2D5-9CEF0196D107}" type="parTrans" cxnId="{9AB44FC1-A669-4D8B-961E-71A947B6156F}">
      <dgm:prSet/>
      <dgm:spPr/>
      <dgm:t>
        <a:bodyPr/>
        <a:lstStyle/>
        <a:p>
          <a:endParaRPr lang="en-US"/>
        </a:p>
      </dgm:t>
    </dgm:pt>
    <dgm:pt modelId="{F672D975-E3B9-4F32-A5F1-D105473AB892}" type="sibTrans" cxnId="{9AB44FC1-A669-4D8B-961E-71A947B6156F}">
      <dgm:prSet/>
      <dgm:spPr/>
      <dgm:t>
        <a:bodyPr/>
        <a:lstStyle/>
        <a:p>
          <a:endParaRPr lang="en-US"/>
        </a:p>
      </dgm:t>
    </dgm:pt>
    <dgm:pt modelId="{AABC22EB-265F-4EBB-8442-8ADF41847811}">
      <dgm:prSet/>
      <dgm:spPr/>
      <dgm:t>
        <a:bodyPr/>
        <a:lstStyle/>
        <a:p>
          <a:r>
            <a:rPr lang="es-ES" b="1" dirty="0"/>
            <a:t>FECHAS y HORARIO:</a:t>
          </a:r>
          <a:r>
            <a:rPr lang="es-ES" dirty="0"/>
            <a:t>, 10 y 11 de Abril de 9:00 a 14:00 y 15:00 a 17:00 y 12 de Abril de 9:00 a 15:00</a:t>
          </a:r>
          <a:br>
            <a:rPr lang="es-ES" dirty="0"/>
          </a:br>
          <a:endParaRPr lang="en-US" dirty="0"/>
        </a:p>
      </dgm:t>
    </dgm:pt>
    <dgm:pt modelId="{3CA5D821-C9DD-425A-AB04-7CF73E8B04F2}" type="parTrans" cxnId="{3F3DA823-A46D-48D8-94BD-C9B3A743A5AB}">
      <dgm:prSet/>
      <dgm:spPr/>
      <dgm:t>
        <a:bodyPr/>
        <a:lstStyle/>
        <a:p>
          <a:endParaRPr lang="en-US"/>
        </a:p>
      </dgm:t>
    </dgm:pt>
    <dgm:pt modelId="{A48347B0-CF44-41F4-BE68-E56BC5EDA901}" type="sibTrans" cxnId="{3F3DA823-A46D-48D8-94BD-C9B3A743A5AB}">
      <dgm:prSet/>
      <dgm:spPr/>
      <dgm:t>
        <a:bodyPr/>
        <a:lstStyle/>
        <a:p>
          <a:endParaRPr lang="en-US"/>
        </a:p>
      </dgm:t>
    </dgm:pt>
    <dgm:pt modelId="{08A73541-B44B-4618-BD45-72417E2477A1}" type="pres">
      <dgm:prSet presAssocID="{D85B18BC-5745-4AA4-ADCB-CBCFB273025C}" presName="vert0" presStyleCnt="0">
        <dgm:presLayoutVars>
          <dgm:dir/>
          <dgm:animOne val="branch"/>
          <dgm:animLvl val="lvl"/>
        </dgm:presLayoutVars>
      </dgm:prSet>
      <dgm:spPr/>
    </dgm:pt>
    <dgm:pt modelId="{6C7E1E11-CDC7-49DA-BE3C-7970347E3B2F}" type="pres">
      <dgm:prSet presAssocID="{14D9D4F5-EFD0-454F-A421-BCED35208D0D}" presName="thickLine" presStyleLbl="alignNode1" presStyleIdx="0" presStyleCnt="3"/>
      <dgm:spPr/>
    </dgm:pt>
    <dgm:pt modelId="{A156CA8B-D7BC-4E73-ABD9-CA96F76A5142}" type="pres">
      <dgm:prSet presAssocID="{14D9D4F5-EFD0-454F-A421-BCED35208D0D}" presName="horz1" presStyleCnt="0"/>
      <dgm:spPr/>
    </dgm:pt>
    <dgm:pt modelId="{C99ED923-94B8-44A3-801C-4DC88AE4E93D}" type="pres">
      <dgm:prSet presAssocID="{14D9D4F5-EFD0-454F-A421-BCED35208D0D}" presName="tx1" presStyleLbl="revTx" presStyleIdx="0" presStyleCnt="3"/>
      <dgm:spPr/>
    </dgm:pt>
    <dgm:pt modelId="{775BB98B-8F83-4E40-9E9D-F6019BF5A48A}" type="pres">
      <dgm:prSet presAssocID="{14D9D4F5-EFD0-454F-A421-BCED35208D0D}" presName="vert1" presStyleCnt="0"/>
      <dgm:spPr/>
    </dgm:pt>
    <dgm:pt modelId="{17121BE2-C49D-4E4D-A293-A3B54E45DC38}" type="pres">
      <dgm:prSet presAssocID="{4DFFDEA8-C940-4A30-90A4-30E38B9A957B}" presName="thickLine" presStyleLbl="alignNode1" presStyleIdx="1" presStyleCnt="3"/>
      <dgm:spPr/>
    </dgm:pt>
    <dgm:pt modelId="{CB62B547-2D69-4991-B73D-EAF25C7D23E0}" type="pres">
      <dgm:prSet presAssocID="{4DFFDEA8-C940-4A30-90A4-30E38B9A957B}" presName="horz1" presStyleCnt="0"/>
      <dgm:spPr/>
    </dgm:pt>
    <dgm:pt modelId="{09817A6D-6F25-4653-A9D6-863EA4CD97F7}" type="pres">
      <dgm:prSet presAssocID="{4DFFDEA8-C940-4A30-90A4-30E38B9A957B}" presName="tx1" presStyleLbl="revTx" presStyleIdx="1" presStyleCnt="3"/>
      <dgm:spPr/>
    </dgm:pt>
    <dgm:pt modelId="{AF2C9C08-0D86-44D8-A75B-9D1AC2621068}" type="pres">
      <dgm:prSet presAssocID="{4DFFDEA8-C940-4A30-90A4-30E38B9A957B}" presName="vert1" presStyleCnt="0"/>
      <dgm:spPr/>
    </dgm:pt>
    <dgm:pt modelId="{F99943E0-6C5A-466E-9F95-52CE188CFB30}" type="pres">
      <dgm:prSet presAssocID="{AABC22EB-265F-4EBB-8442-8ADF41847811}" presName="thickLine" presStyleLbl="alignNode1" presStyleIdx="2" presStyleCnt="3"/>
      <dgm:spPr/>
    </dgm:pt>
    <dgm:pt modelId="{58FCEB22-B315-43D5-8A5C-7F33E7A20F5D}" type="pres">
      <dgm:prSet presAssocID="{AABC22EB-265F-4EBB-8442-8ADF41847811}" presName="horz1" presStyleCnt="0"/>
      <dgm:spPr/>
    </dgm:pt>
    <dgm:pt modelId="{9D9D677B-FE38-4716-BFFF-C6DB7A4AE9F4}" type="pres">
      <dgm:prSet presAssocID="{AABC22EB-265F-4EBB-8442-8ADF41847811}" presName="tx1" presStyleLbl="revTx" presStyleIdx="2" presStyleCnt="3"/>
      <dgm:spPr/>
    </dgm:pt>
    <dgm:pt modelId="{93A20B0E-2F89-4437-9911-B50A0EFA3D16}" type="pres">
      <dgm:prSet presAssocID="{AABC22EB-265F-4EBB-8442-8ADF41847811}" presName="vert1" presStyleCnt="0"/>
      <dgm:spPr/>
    </dgm:pt>
  </dgm:ptLst>
  <dgm:cxnLst>
    <dgm:cxn modelId="{2AA18F16-5E3D-4AD7-9BF8-7DF5C61AEE2F}" srcId="{D85B18BC-5745-4AA4-ADCB-CBCFB273025C}" destId="{14D9D4F5-EFD0-454F-A421-BCED35208D0D}" srcOrd="0" destOrd="0" parTransId="{E1873D67-581D-4A25-BF06-C55B8AC878A4}" sibTransId="{EF671096-FDC3-4054-B15B-468D393BFA92}"/>
    <dgm:cxn modelId="{3F3DA823-A46D-48D8-94BD-C9B3A743A5AB}" srcId="{D85B18BC-5745-4AA4-ADCB-CBCFB273025C}" destId="{AABC22EB-265F-4EBB-8442-8ADF41847811}" srcOrd="2" destOrd="0" parTransId="{3CA5D821-C9DD-425A-AB04-7CF73E8B04F2}" sibTransId="{A48347B0-CF44-41F4-BE68-E56BC5EDA901}"/>
    <dgm:cxn modelId="{00236627-B802-4784-A5AB-C15A97DFBA88}" type="presOf" srcId="{14D9D4F5-EFD0-454F-A421-BCED35208D0D}" destId="{C99ED923-94B8-44A3-801C-4DC88AE4E93D}" srcOrd="0" destOrd="0" presId="urn:microsoft.com/office/officeart/2008/layout/LinedList"/>
    <dgm:cxn modelId="{A8DBC02E-B666-4482-A329-1AE96D40F1A4}" type="presOf" srcId="{4DFFDEA8-C940-4A30-90A4-30E38B9A957B}" destId="{09817A6D-6F25-4653-A9D6-863EA4CD97F7}" srcOrd="0" destOrd="0" presId="urn:microsoft.com/office/officeart/2008/layout/LinedList"/>
    <dgm:cxn modelId="{7BBE94BD-DE59-4807-A914-531FD7CA5B21}" type="presOf" srcId="{D85B18BC-5745-4AA4-ADCB-CBCFB273025C}" destId="{08A73541-B44B-4618-BD45-72417E2477A1}" srcOrd="0" destOrd="0" presId="urn:microsoft.com/office/officeart/2008/layout/LinedList"/>
    <dgm:cxn modelId="{9AB44FC1-A669-4D8B-961E-71A947B6156F}" srcId="{D85B18BC-5745-4AA4-ADCB-CBCFB273025C}" destId="{4DFFDEA8-C940-4A30-90A4-30E38B9A957B}" srcOrd="1" destOrd="0" parTransId="{A7EAC084-8655-4262-A2D5-9CEF0196D107}" sibTransId="{F672D975-E3B9-4F32-A5F1-D105473AB892}"/>
    <dgm:cxn modelId="{032630C6-6EC8-4D74-9B8F-963040557241}" type="presOf" srcId="{AABC22EB-265F-4EBB-8442-8ADF41847811}" destId="{9D9D677B-FE38-4716-BFFF-C6DB7A4AE9F4}" srcOrd="0" destOrd="0" presId="urn:microsoft.com/office/officeart/2008/layout/LinedList"/>
    <dgm:cxn modelId="{684D529D-3093-4D83-80F3-F7A2B0489DC5}" type="presParOf" srcId="{08A73541-B44B-4618-BD45-72417E2477A1}" destId="{6C7E1E11-CDC7-49DA-BE3C-7970347E3B2F}" srcOrd="0" destOrd="0" presId="urn:microsoft.com/office/officeart/2008/layout/LinedList"/>
    <dgm:cxn modelId="{307E458C-CF74-4B61-8A82-E2F1031F0443}" type="presParOf" srcId="{08A73541-B44B-4618-BD45-72417E2477A1}" destId="{A156CA8B-D7BC-4E73-ABD9-CA96F76A5142}" srcOrd="1" destOrd="0" presId="urn:microsoft.com/office/officeart/2008/layout/LinedList"/>
    <dgm:cxn modelId="{4ADE77AD-1766-4009-99AB-21189EBFC88D}" type="presParOf" srcId="{A156CA8B-D7BC-4E73-ABD9-CA96F76A5142}" destId="{C99ED923-94B8-44A3-801C-4DC88AE4E93D}" srcOrd="0" destOrd="0" presId="urn:microsoft.com/office/officeart/2008/layout/LinedList"/>
    <dgm:cxn modelId="{0E38450A-7A78-49DD-8BDD-A2BE4BE5ADDA}" type="presParOf" srcId="{A156CA8B-D7BC-4E73-ABD9-CA96F76A5142}" destId="{775BB98B-8F83-4E40-9E9D-F6019BF5A48A}" srcOrd="1" destOrd="0" presId="urn:microsoft.com/office/officeart/2008/layout/LinedList"/>
    <dgm:cxn modelId="{C74F1044-0858-4FCC-8872-9FB37A204FAD}" type="presParOf" srcId="{08A73541-B44B-4618-BD45-72417E2477A1}" destId="{17121BE2-C49D-4E4D-A293-A3B54E45DC38}" srcOrd="2" destOrd="0" presId="urn:microsoft.com/office/officeart/2008/layout/LinedList"/>
    <dgm:cxn modelId="{A7B63AF4-B2AE-4F11-ADB2-A0C3C94F030A}" type="presParOf" srcId="{08A73541-B44B-4618-BD45-72417E2477A1}" destId="{CB62B547-2D69-4991-B73D-EAF25C7D23E0}" srcOrd="3" destOrd="0" presId="urn:microsoft.com/office/officeart/2008/layout/LinedList"/>
    <dgm:cxn modelId="{0C0C5CC5-22A4-4E27-A681-29239BE5006F}" type="presParOf" srcId="{CB62B547-2D69-4991-B73D-EAF25C7D23E0}" destId="{09817A6D-6F25-4653-A9D6-863EA4CD97F7}" srcOrd="0" destOrd="0" presId="urn:microsoft.com/office/officeart/2008/layout/LinedList"/>
    <dgm:cxn modelId="{F04B1E1B-1613-49AF-AF69-FE950346AA56}" type="presParOf" srcId="{CB62B547-2D69-4991-B73D-EAF25C7D23E0}" destId="{AF2C9C08-0D86-44D8-A75B-9D1AC2621068}" srcOrd="1" destOrd="0" presId="urn:microsoft.com/office/officeart/2008/layout/LinedList"/>
    <dgm:cxn modelId="{8A5953BC-922E-46B9-9FC8-DD46B3E8FC69}" type="presParOf" srcId="{08A73541-B44B-4618-BD45-72417E2477A1}" destId="{F99943E0-6C5A-466E-9F95-52CE188CFB30}" srcOrd="4" destOrd="0" presId="urn:microsoft.com/office/officeart/2008/layout/LinedList"/>
    <dgm:cxn modelId="{6F8BE1FF-125F-4219-8BF1-C7F2F2BE07FA}" type="presParOf" srcId="{08A73541-B44B-4618-BD45-72417E2477A1}" destId="{58FCEB22-B315-43D5-8A5C-7F33E7A20F5D}" srcOrd="5" destOrd="0" presId="urn:microsoft.com/office/officeart/2008/layout/LinedList"/>
    <dgm:cxn modelId="{3D5695C0-1184-4913-8C2A-AEE6A5883E9C}" type="presParOf" srcId="{58FCEB22-B315-43D5-8A5C-7F33E7A20F5D}" destId="{9D9D677B-FE38-4716-BFFF-C6DB7A4AE9F4}" srcOrd="0" destOrd="0" presId="urn:microsoft.com/office/officeart/2008/layout/LinedList"/>
    <dgm:cxn modelId="{F25B7059-FA9B-4674-9666-D5773E456824}" type="presParOf" srcId="{58FCEB22-B315-43D5-8A5C-7F33E7A20F5D}" destId="{93A20B0E-2F89-4437-9911-B50A0EFA3D1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7E1E11-CDC7-49DA-BE3C-7970347E3B2F}">
      <dsp:nvSpPr>
        <dsp:cNvPr id="0" name=""/>
        <dsp:cNvSpPr/>
      </dsp:nvSpPr>
      <dsp:spPr>
        <a:xfrm>
          <a:off x="0" y="2687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9ED923-94B8-44A3-801C-4DC88AE4E93D}">
      <dsp:nvSpPr>
        <dsp:cNvPr id="0" name=""/>
        <dsp:cNvSpPr/>
      </dsp:nvSpPr>
      <dsp:spPr>
        <a:xfrm>
          <a:off x="0" y="2687"/>
          <a:ext cx="6263640" cy="1833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kern="1200" dirty="0"/>
            <a:t>DURACIÓN: </a:t>
          </a:r>
          <a:r>
            <a:rPr lang="es-ES" sz="2800" kern="1200" dirty="0">
              <a:latin typeface="Calibri" panose="020F0502020204030204"/>
              <a:ea typeface="+mn-ea"/>
              <a:cs typeface="+mn-cs"/>
            </a:rPr>
            <a:t>20 </a:t>
          </a:r>
          <a:r>
            <a:rPr lang="es-ES" sz="2800" kern="1200" dirty="0"/>
            <a:t>horas</a:t>
          </a:r>
          <a:endParaRPr lang="en-US" sz="2800" kern="1200" dirty="0"/>
        </a:p>
      </dsp:txBody>
      <dsp:txXfrm>
        <a:off x="0" y="2687"/>
        <a:ext cx="6263640" cy="1833104"/>
      </dsp:txXfrm>
    </dsp:sp>
    <dsp:sp modelId="{17121BE2-C49D-4E4D-A293-A3B54E45DC38}">
      <dsp:nvSpPr>
        <dsp:cNvPr id="0" name=""/>
        <dsp:cNvSpPr/>
      </dsp:nvSpPr>
      <dsp:spPr>
        <a:xfrm>
          <a:off x="0" y="1835791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817A6D-6F25-4653-A9D6-863EA4CD97F7}">
      <dsp:nvSpPr>
        <dsp:cNvPr id="0" name=""/>
        <dsp:cNvSpPr/>
      </dsp:nvSpPr>
      <dsp:spPr>
        <a:xfrm>
          <a:off x="0" y="1835791"/>
          <a:ext cx="6263640" cy="1833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kern="1200"/>
            <a:t>MODALIDAD: </a:t>
          </a:r>
          <a:r>
            <a:rPr lang="es-ES" sz="2800" kern="1200"/>
            <a:t>Online</a:t>
          </a:r>
          <a:endParaRPr lang="en-US" sz="2800" kern="1200"/>
        </a:p>
      </dsp:txBody>
      <dsp:txXfrm>
        <a:off x="0" y="1835791"/>
        <a:ext cx="6263640" cy="1833104"/>
      </dsp:txXfrm>
    </dsp:sp>
    <dsp:sp modelId="{F99943E0-6C5A-466E-9F95-52CE188CFB30}">
      <dsp:nvSpPr>
        <dsp:cNvPr id="0" name=""/>
        <dsp:cNvSpPr/>
      </dsp:nvSpPr>
      <dsp:spPr>
        <a:xfrm>
          <a:off x="0" y="3668896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9D677B-FE38-4716-BFFF-C6DB7A4AE9F4}">
      <dsp:nvSpPr>
        <dsp:cNvPr id="0" name=""/>
        <dsp:cNvSpPr/>
      </dsp:nvSpPr>
      <dsp:spPr>
        <a:xfrm>
          <a:off x="0" y="3668896"/>
          <a:ext cx="6263640" cy="1833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kern="1200" dirty="0"/>
            <a:t>FECHAS y HORARIO:</a:t>
          </a:r>
          <a:r>
            <a:rPr lang="es-ES" sz="2800" kern="1200" dirty="0"/>
            <a:t>, 10 y 11 de Abril de 9:00 a 14:00 y 15:00 a 17:00 y 12 de Abril de 9:00 a 15:00</a:t>
          </a:r>
          <a:br>
            <a:rPr lang="es-ES" sz="2800" kern="1200" dirty="0"/>
          </a:br>
          <a:endParaRPr lang="en-US" sz="2800" kern="1200" dirty="0"/>
        </a:p>
      </dsp:txBody>
      <dsp:txXfrm>
        <a:off x="0" y="3668896"/>
        <a:ext cx="6263640" cy="18331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7FD47E-D480-5E1B-012A-41FFFB8C39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52C225D-D1C7-2925-E730-BCC213FE22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F9097F-3BC2-AF1F-B134-C141C980B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A80B-5EB8-4004-AA0B-4A49A3038116}" type="datetimeFigureOut">
              <a:rPr lang="es-ES" smtClean="0"/>
              <a:t>11/04/2023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EA4D96E-6102-9A5A-34BC-D8252A9FB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601554-ED82-B9F3-E556-689BAC3E9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33D9-DA23-45FC-9B3A-4EBB1949FC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700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8AD9AC-A385-1CA9-BC78-AC9C32D55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8CBC4E2-1B3D-5F57-B70B-6967F1128C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E36D50-5345-3A57-9A5D-A9E6D7ECF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A80B-5EB8-4004-AA0B-4A49A3038116}" type="datetimeFigureOut">
              <a:rPr lang="es-ES" smtClean="0"/>
              <a:t>11/04/2023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E3D2CAB-FF90-2C91-5DF5-F622700EB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D69E283-9919-80DC-DC24-93E54343A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33D9-DA23-45FC-9B3A-4EBB1949FC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5039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1BE00DA-B1F7-E36D-4DBC-37F0AE4DCD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FB4C503-100B-D765-4A76-69AF3C2223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EFC713A-527E-6AEC-2996-1B9305306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A80B-5EB8-4004-AA0B-4A49A3038116}" type="datetimeFigureOut">
              <a:rPr lang="es-ES" smtClean="0"/>
              <a:t>11/04/2023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89FB7BB-76F8-6571-F8C3-7647752FA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5262CD4-0219-BC0D-21FD-7A3344F8D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33D9-DA23-45FC-9B3A-4EBB1949FC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0042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B360FF-8E3A-B397-7BC1-25338F8AA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AB1C28-0D71-2907-497C-BA8373617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D85C18F-9612-DB8C-9CCC-6FE4A8104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A80B-5EB8-4004-AA0B-4A49A3038116}" type="datetimeFigureOut">
              <a:rPr lang="es-ES" smtClean="0"/>
              <a:t>11/04/2023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03C8C37-D379-1346-59BF-D76F1E74A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9977CF-CD7F-1377-80F4-F9EE9D499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33D9-DA23-45FC-9B3A-4EBB1949FC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291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9811C9-4EBD-7A75-3B8A-E51E2535D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AE5CC6-2767-6254-CF0C-7A5685E9B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32CFD74-129F-8519-352C-926E3CC6A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A80B-5EB8-4004-AA0B-4A49A3038116}" type="datetimeFigureOut">
              <a:rPr lang="es-ES" smtClean="0"/>
              <a:t>11/04/2023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54EA6CD-C9D8-35A9-84F0-E5737CEC6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9BF0DE9-B67A-2FDF-F663-0CBCBDA23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33D9-DA23-45FC-9B3A-4EBB1949FC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889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4E3C60-1929-153D-08DB-ADAD2241D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FFD8B6-48BF-3594-20F9-247536B78D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EC889DA-F4D7-3FC0-B216-6337E454D8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104DF76-13F0-DEA5-5E17-2E3BDE199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A80B-5EB8-4004-AA0B-4A49A3038116}" type="datetimeFigureOut">
              <a:rPr lang="es-ES" smtClean="0"/>
              <a:t>11/04/2023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EC78C04-EF3D-EFC6-7C3B-1A71B31CE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7D37A2A-503E-4945-D532-1BA9580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33D9-DA23-45FC-9B3A-4EBB1949FC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7867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F44348-1DA3-98C7-3208-329180897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51BDC68-167C-8AF5-5444-ADE225CFF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C314953-585D-D0D9-E133-9A98ABEA2C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61932C6-0DAF-C8AF-9CBC-5E3CFEA8B9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786EBBE-1FE9-F236-F7FC-FF1B8B52F4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84ED43A-BA21-63A6-E51E-599B320BE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A80B-5EB8-4004-AA0B-4A49A3038116}" type="datetimeFigureOut">
              <a:rPr lang="es-ES" smtClean="0"/>
              <a:t>11/04/2023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65788D7-6311-5635-346D-46347A99F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F625269-70F4-CD62-6E19-36AE9B171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33D9-DA23-45FC-9B3A-4EBB1949FC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4552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227D8E-C3C4-4B1D-DC18-EBB1F5E02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0682CA8-7726-562F-CA04-8E7CC25A7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A80B-5EB8-4004-AA0B-4A49A3038116}" type="datetimeFigureOut">
              <a:rPr lang="es-ES" smtClean="0"/>
              <a:t>11/04/2023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24A79EA-BD4F-43E0-9E94-662C99A81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2EC18C7-9DF3-8238-D2AA-B2F0C6ECF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33D9-DA23-45FC-9B3A-4EBB1949FC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9267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029CA9C-4096-076E-15F9-EBF39C8B8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A80B-5EB8-4004-AA0B-4A49A3038116}" type="datetimeFigureOut">
              <a:rPr lang="es-ES" smtClean="0"/>
              <a:t>11/04/2023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9D1F2C-26A4-157C-83BE-66ADA79E6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DE8DF76-5BC4-8575-0162-9BF48073D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33D9-DA23-45FC-9B3A-4EBB1949FC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9000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98460F-39B2-5429-CC5B-637B8C21C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9205BB-E9BA-29B2-FCAA-148672174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69687-0C63-DD87-4B2E-47D14C2CD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1F6BB6-3B13-AB04-4BB2-6C7B23A26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A80B-5EB8-4004-AA0B-4A49A3038116}" type="datetimeFigureOut">
              <a:rPr lang="es-ES" smtClean="0"/>
              <a:t>11/04/2023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92B3F77-86FF-9216-FD7A-DF991561D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491A4AC-40E0-2707-C7BF-9FA65F566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33D9-DA23-45FC-9B3A-4EBB1949FC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9434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149C9F-AA2D-4022-E36A-AB6F53DF7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3889BC3-DF9D-39B6-6522-A332E9B8A3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72AD1F2-8090-33E0-ECF7-08D910436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98AA260-415B-CE6C-BB14-2B785CF2A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A80B-5EB8-4004-AA0B-4A49A3038116}" type="datetimeFigureOut">
              <a:rPr lang="es-ES" smtClean="0"/>
              <a:t>11/04/2023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2C87E36-FABB-8A22-7DEC-C6A2B8EE5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C27B5F5-3118-B41D-633C-0B581E767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33D9-DA23-45FC-9B3A-4EBB1949FC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8787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3267737-5056-C2F5-B0DD-9668A4B5B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6B0859D-0417-4B2E-ADE5-129E915AB9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436A33B-99BB-24AA-88E7-CB064AE294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E2A80B-5EB8-4004-AA0B-4A49A3038116}" type="datetimeFigureOut">
              <a:rPr lang="es-ES" smtClean="0"/>
              <a:t>11/04/2023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5D34D35-AB54-EDA1-5239-03971BC5FA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DD9BE3-C187-3CBF-9CAE-336431607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B33D9-DA23-45FC-9B3A-4EBB1949FC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0756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Imagen 6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4D28790-468C-D216-2468-486B075633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4" r="412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A9EBECF8-0282-D2A3-3D86-E86F8D6649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74" y="643467"/>
            <a:ext cx="876665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12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6897DEB4-4A88-4293-A935-9B25506C1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FBE42BC3-6707-4CBF-9386-048B994A4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3886" y="0"/>
            <a:ext cx="7538114" cy="6858000"/>
          </a:xfrm>
          <a:custGeom>
            <a:avLst/>
            <a:gdLst>
              <a:gd name="connsiteX0" fmla="*/ 366246 w 7538114"/>
              <a:gd name="connsiteY0" fmla="*/ 0 h 6858000"/>
              <a:gd name="connsiteX1" fmla="*/ 2830292 w 7538114"/>
              <a:gd name="connsiteY1" fmla="*/ 0 h 6858000"/>
              <a:gd name="connsiteX2" fmla="*/ 3903260 w 7538114"/>
              <a:gd name="connsiteY2" fmla="*/ 0 h 6858000"/>
              <a:gd name="connsiteX3" fmla="*/ 4597266 w 7538114"/>
              <a:gd name="connsiteY3" fmla="*/ 0 h 6858000"/>
              <a:gd name="connsiteX4" fmla="*/ 7192370 w 7538114"/>
              <a:gd name="connsiteY4" fmla="*/ 0 h 6858000"/>
              <a:gd name="connsiteX5" fmla="*/ 7538114 w 7538114"/>
              <a:gd name="connsiteY5" fmla="*/ 0 h 6858000"/>
              <a:gd name="connsiteX6" fmla="*/ 7538114 w 7538114"/>
              <a:gd name="connsiteY6" fmla="*/ 6858000 h 6858000"/>
              <a:gd name="connsiteX7" fmla="*/ 7192370 w 7538114"/>
              <a:gd name="connsiteY7" fmla="*/ 6858000 h 6858000"/>
              <a:gd name="connsiteX8" fmla="*/ 4597266 w 7538114"/>
              <a:gd name="connsiteY8" fmla="*/ 6858000 h 6858000"/>
              <a:gd name="connsiteX9" fmla="*/ 3903260 w 7538114"/>
              <a:gd name="connsiteY9" fmla="*/ 6858000 h 6858000"/>
              <a:gd name="connsiteX10" fmla="*/ 2830292 w 7538114"/>
              <a:gd name="connsiteY10" fmla="*/ 6858000 h 6858000"/>
              <a:gd name="connsiteX11" fmla="*/ 170314 w 7538114"/>
              <a:gd name="connsiteY11" fmla="*/ 6858000 h 6858000"/>
              <a:gd name="connsiteX12" fmla="*/ 170341 w 7538114"/>
              <a:gd name="connsiteY12" fmla="*/ 6857759 h 6858000"/>
              <a:gd name="connsiteX13" fmla="*/ 173485 w 7538114"/>
              <a:gd name="connsiteY13" fmla="*/ 6852129 h 6858000"/>
              <a:gd name="connsiteX14" fmla="*/ 167544 w 7538114"/>
              <a:gd name="connsiteY14" fmla="*/ 6830335 h 6858000"/>
              <a:gd name="connsiteX15" fmla="*/ 163472 w 7538114"/>
              <a:gd name="connsiteY15" fmla="*/ 6796707 h 6858000"/>
              <a:gd name="connsiteX16" fmla="*/ 160535 w 7538114"/>
              <a:gd name="connsiteY16" fmla="*/ 6780725 h 6858000"/>
              <a:gd name="connsiteX17" fmla="*/ 162318 w 7538114"/>
              <a:gd name="connsiteY17" fmla="*/ 6767829 h 6858000"/>
              <a:gd name="connsiteX18" fmla="*/ 162771 w 7538114"/>
              <a:gd name="connsiteY18" fmla="*/ 6694444 h 6858000"/>
              <a:gd name="connsiteX19" fmla="*/ 165604 w 7538114"/>
              <a:gd name="connsiteY19" fmla="*/ 6677569 h 6858000"/>
              <a:gd name="connsiteX20" fmla="*/ 171255 w 7538114"/>
              <a:gd name="connsiteY20" fmla="*/ 6669571 h 6858000"/>
              <a:gd name="connsiteX21" fmla="*/ 169240 w 7538114"/>
              <a:gd name="connsiteY21" fmla="*/ 6663304 h 6858000"/>
              <a:gd name="connsiteX22" fmla="*/ 169039 w 7538114"/>
              <a:gd name="connsiteY22" fmla="*/ 6618916 h 6858000"/>
              <a:gd name="connsiteX23" fmla="*/ 168392 w 7538114"/>
              <a:gd name="connsiteY23" fmla="*/ 6589960 h 6858000"/>
              <a:gd name="connsiteX24" fmla="*/ 160636 w 7538114"/>
              <a:gd name="connsiteY24" fmla="*/ 6588200 h 6858000"/>
              <a:gd name="connsiteX25" fmla="*/ 157872 w 7538114"/>
              <a:gd name="connsiteY25" fmla="*/ 6562416 h 6858000"/>
              <a:gd name="connsiteX26" fmla="*/ 162851 w 7538114"/>
              <a:gd name="connsiteY26" fmla="*/ 6534939 h 6858000"/>
              <a:gd name="connsiteX27" fmla="*/ 162153 w 7538114"/>
              <a:gd name="connsiteY27" fmla="*/ 6502552 h 6858000"/>
              <a:gd name="connsiteX28" fmla="*/ 161821 w 7538114"/>
              <a:gd name="connsiteY28" fmla="*/ 6483172 h 6858000"/>
              <a:gd name="connsiteX29" fmla="*/ 154586 w 7538114"/>
              <a:gd name="connsiteY29" fmla="*/ 6432309 h 6858000"/>
              <a:gd name="connsiteX30" fmla="*/ 127078 w 7538114"/>
              <a:gd name="connsiteY30" fmla="*/ 6349783 h 6858000"/>
              <a:gd name="connsiteX31" fmla="*/ 123181 w 7538114"/>
              <a:gd name="connsiteY31" fmla="*/ 6323872 h 6858000"/>
              <a:gd name="connsiteX32" fmla="*/ 124767 w 7538114"/>
              <a:gd name="connsiteY32" fmla="*/ 6319343 h 6858000"/>
              <a:gd name="connsiteX33" fmla="*/ 108246 w 7538114"/>
              <a:gd name="connsiteY33" fmla="*/ 6190348 h 6858000"/>
              <a:gd name="connsiteX34" fmla="*/ 107279 w 7538114"/>
              <a:gd name="connsiteY34" fmla="*/ 6167269 h 6858000"/>
              <a:gd name="connsiteX35" fmla="*/ 107883 w 7538114"/>
              <a:gd name="connsiteY35" fmla="*/ 6149986 h 6858000"/>
              <a:gd name="connsiteX36" fmla="*/ 102380 w 7538114"/>
              <a:gd name="connsiteY36" fmla="*/ 6108622 h 6858000"/>
              <a:gd name="connsiteX37" fmla="*/ 90314 w 7538114"/>
              <a:gd name="connsiteY37" fmla="*/ 6041155 h 6858000"/>
              <a:gd name="connsiteX38" fmla="*/ 88409 w 7538114"/>
              <a:gd name="connsiteY38" fmla="*/ 6026587 h 6858000"/>
              <a:gd name="connsiteX39" fmla="*/ 89403 w 7538114"/>
              <a:gd name="connsiteY39" fmla="*/ 6013265 h 6858000"/>
              <a:gd name="connsiteX40" fmla="*/ 91927 w 7538114"/>
              <a:gd name="connsiteY40" fmla="*/ 6009478 h 6858000"/>
              <a:gd name="connsiteX41" fmla="*/ 91302 w 7538114"/>
              <a:gd name="connsiteY41" fmla="*/ 6001336 h 6858000"/>
              <a:gd name="connsiteX42" fmla="*/ 91687 w 7538114"/>
              <a:gd name="connsiteY42" fmla="*/ 5999003 h 6858000"/>
              <a:gd name="connsiteX43" fmla="*/ 93336 w 7538114"/>
              <a:gd name="connsiteY43" fmla="*/ 5985795 h 6858000"/>
              <a:gd name="connsiteX44" fmla="*/ 83190 w 7538114"/>
              <a:gd name="connsiteY44" fmla="*/ 5961758 h 6858000"/>
              <a:gd name="connsiteX45" fmla="*/ 81952 w 7538114"/>
              <a:gd name="connsiteY45" fmla="*/ 5928761 h 6858000"/>
              <a:gd name="connsiteX46" fmla="*/ 67420 w 7538114"/>
              <a:gd name="connsiteY46" fmla="*/ 5787247 h 6858000"/>
              <a:gd name="connsiteX47" fmla="*/ 50760 w 7538114"/>
              <a:gd name="connsiteY47" fmla="*/ 5710700 h 6858000"/>
              <a:gd name="connsiteX48" fmla="*/ 42956 w 7538114"/>
              <a:gd name="connsiteY48" fmla="*/ 5641754 h 6858000"/>
              <a:gd name="connsiteX49" fmla="*/ 29695 w 7538114"/>
              <a:gd name="connsiteY49" fmla="*/ 5602326 h 6858000"/>
              <a:gd name="connsiteX50" fmla="*/ 18841 w 7538114"/>
              <a:gd name="connsiteY50" fmla="*/ 5570885 h 6858000"/>
              <a:gd name="connsiteX51" fmla="*/ 9977 w 7538114"/>
              <a:gd name="connsiteY51" fmla="*/ 5543492 h 6858000"/>
              <a:gd name="connsiteX52" fmla="*/ 5255 w 7538114"/>
              <a:gd name="connsiteY52" fmla="*/ 5531024 h 6858000"/>
              <a:gd name="connsiteX53" fmla="*/ 5447 w 7538114"/>
              <a:gd name="connsiteY53" fmla="*/ 5527845 h 6858000"/>
              <a:gd name="connsiteX54" fmla="*/ 0 w 7538114"/>
              <a:gd name="connsiteY54" fmla="*/ 5507724 h 6858000"/>
              <a:gd name="connsiteX55" fmla="*/ 435 w 7538114"/>
              <a:gd name="connsiteY55" fmla="*/ 5507045 h 6858000"/>
              <a:gd name="connsiteX56" fmla="*/ 1128 w 7538114"/>
              <a:gd name="connsiteY56" fmla="*/ 5499619 h 6858000"/>
              <a:gd name="connsiteX57" fmla="*/ 1291 w 7538114"/>
              <a:gd name="connsiteY57" fmla="*/ 5486342 h 6858000"/>
              <a:gd name="connsiteX58" fmla="*/ 7976 w 7538114"/>
              <a:gd name="connsiteY58" fmla="*/ 5450755 h 6858000"/>
              <a:gd name="connsiteX59" fmla="*/ 2355 w 7538114"/>
              <a:gd name="connsiteY59" fmla="*/ 5429732 h 6858000"/>
              <a:gd name="connsiteX60" fmla="*/ 1499 w 7538114"/>
              <a:gd name="connsiteY60" fmla="*/ 5370432 h 6858000"/>
              <a:gd name="connsiteX61" fmla="*/ 11483 w 7538114"/>
              <a:gd name="connsiteY61" fmla="*/ 5308330 h 6858000"/>
              <a:gd name="connsiteX62" fmla="*/ 12793 w 7538114"/>
              <a:gd name="connsiteY62" fmla="*/ 5246026 h 6858000"/>
              <a:gd name="connsiteX63" fmla="*/ 12525 w 7538114"/>
              <a:gd name="connsiteY63" fmla="*/ 5223468 h 6858000"/>
              <a:gd name="connsiteX64" fmla="*/ 15322 w 7538114"/>
              <a:gd name="connsiteY64" fmla="*/ 5183258 h 6858000"/>
              <a:gd name="connsiteX65" fmla="*/ 18633 w 7538114"/>
              <a:gd name="connsiteY65" fmla="*/ 5164842 h 6858000"/>
              <a:gd name="connsiteX66" fmla="*/ 18428 w 7538114"/>
              <a:gd name="connsiteY66" fmla="*/ 5164034 h 6858000"/>
              <a:gd name="connsiteX67" fmla="*/ 19854 w 7538114"/>
              <a:gd name="connsiteY67" fmla="*/ 5162388 h 6858000"/>
              <a:gd name="connsiteX68" fmla="*/ 20514 w 7538114"/>
              <a:gd name="connsiteY68" fmla="*/ 5158981 h 6858000"/>
              <a:gd name="connsiteX69" fmla="*/ 20089 w 7538114"/>
              <a:gd name="connsiteY69" fmla="*/ 5149681 h 6858000"/>
              <a:gd name="connsiteX70" fmla="*/ 19561 w 7538114"/>
              <a:gd name="connsiteY70" fmla="*/ 5146183 h 6858000"/>
              <a:gd name="connsiteX71" fmla="*/ 19571 w 7538114"/>
              <a:gd name="connsiteY71" fmla="*/ 5141065 h 6858000"/>
              <a:gd name="connsiteX72" fmla="*/ 19690 w 7538114"/>
              <a:gd name="connsiteY72" fmla="*/ 5140937 h 6858000"/>
              <a:gd name="connsiteX73" fmla="*/ 19471 w 7538114"/>
              <a:gd name="connsiteY73" fmla="*/ 5136144 h 6858000"/>
              <a:gd name="connsiteX74" fmla="*/ 16918 w 7538114"/>
              <a:gd name="connsiteY74" fmla="*/ 5112689 h 6858000"/>
              <a:gd name="connsiteX75" fmla="*/ 28071 w 7538114"/>
              <a:gd name="connsiteY75" fmla="*/ 5081696 h 6858000"/>
              <a:gd name="connsiteX76" fmla="*/ 30005 w 7538114"/>
              <a:gd name="connsiteY76" fmla="*/ 5068879 h 6858000"/>
              <a:gd name="connsiteX77" fmla="*/ 31661 w 7538114"/>
              <a:gd name="connsiteY77" fmla="*/ 5062033 h 6858000"/>
              <a:gd name="connsiteX78" fmla="*/ 32169 w 7538114"/>
              <a:gd name="connsiteY78" fmla="*/ 5061608 h 6858000"/>
              <a:gd name="connsiteX79" fmla="*/ 27436 w 7538114"/>
              <a:gd name="connsiteY79" fmla="*/ 5021480 h 6858000"/>
              <a:gd name="connsiteX80" fmla="*/ 26614 w 7538114"/>
              <a:gd name="connsiteY80" fmla="*/ 5013906 h 6858000"/>
              <a:gd name="connsiteX81" fmla="*/ 25056 w 7538114"/>
              <a:gd name="connsiteY81" fmla="*/ 5011767 h 6858000"/>
              <a:gd name="connsiteX82" fmla="*/ 24513 w 7538114"/>
              <a:gd name="connsiteY82" fmla="*/ 5000592 h 6858000"/>
              <a:gd name="connsiteX83" fmla="*/ 24951 w 7538114"/>
              <a:gd name="connsiteY83" fmla="*/ 4999307 h 6858000"/>
              <a:gd name="connsiteX84" fmla="*/ 22644 w 7538114"/>
              <a:gd name="connsiteY84" fmla="*/ 4990090 h 6858000"/>
              <a:gd name="connsiteX85" fmla="*/ 18465 w 7538114"/>
              <a:gd name="connsiteY85" fmla="*/ 4982366 h 6858000"/>
              <a:gd name="connsiteX86" fmla="*/ 20888 w 7538114"/>
              <a:gd name="connsiteY86" fmla="*/ 4887310 h 6858000"/>
              <a:gd name="connsiteX87" fmla="*/ 15781 w 7538114"/>
              <a:gd name="connsiteY87" fmla="*/ 4807298 h 6858000"/>
              <a:gd name="connsiteX88" fmla="*/ 19649 w 7538114"/>
              <a:gd name="connsiteY88" fmla="*/ 4779990 h 6858000"/>
              <a:gd name="connsiteX89" fmla="*/ 21858 w 7538114"/>
              <a:gd name="connsiteY89" fmla="*/ 4664237 h 6858000"/>
              <a:gd name="connsiteX90" fmla="*/ 13583 w 7538114"/>
              <a:gd name="connsiteY90" fmla="*/ 4598607 h 6858000"/>
              <a:gd name="connsiteX91" fmla="*/ 7118 w 7538114"/>
              <a:gd name="connsiteY91" fmla="*/ 4546768 h 6858000"/>
              <a:gd name="connsiteX92" fmla="*/ 14555 w 7538114"/>
              <a:gd name="connsiteY92" fmla="*/ 4522182 h 6858000"/>
              <a:gd name="connsiteX93" fmla="*/ 17290 w 7538114"/>
              <a:gd name="connsiteY93" fmla="*/ 4509768 h 6858000"/>
              <a:gd name="connsiteX94" fmla="*/ 17421 w 7538114"/>
              <a:gd name="connsiteY94" fmla="*/ 4494586 h 6858000"/>
              <a:gd name="connsiteX95" fmla="*/ 18193 w 7538114"/>
              <a:gd name="connsiteY95" fmla="*/ 4440649 h 6858000"/>
              <a:gd name="connsiteX96" fmla="*/ 16616 w 7538114"/>
              <a:gd name="connsiteY96" fmla="*/ 4431853 h 6858000"/>
              <a:gd name="connsiteX97" fmla="*/ 19246 w 7538114"/>
              <a:gd name="connsiteY97" fmla="*/ 4403141 h 6858000"/>
              <a:gd name="connsiteX98" fmla="*/ 19623 w 7538114"/>
              <a:gd name="connsiteY98" fmla="*/ 4356631 h 6858000"/>
              <a:gd name="connsiteX99" fmla="*/ 20293 w 7538114"/>
              <a:gd name="connsiteY99" fmla="*/ 4339937 h 6858000"/>
              <a:gd name="connsiteX100" fmla="*/ 18752 w 7538114"/>
              <a:gd name="connsiteY100" fmla="*/ 4331435 h 6858000"/>
              <a:gd name="connsiteX101" fmla="*/ 24901 w 7538114"/>
              <a:gd name="connsiteY101" fmla="*/ 4320990 h 6858000"/>
              <a:gd name="connsiteX102" fmla="*/ 23734 w 7538114"/>
              <a:gd name="connsiteY102" fmla="*/ 4309111 h 6858000"/>
              <a:gd name="connsiteX103" fmla="*/ 29040 w 7538114"/>
              <a:gd name="connsiteY103" fmla="*/ 4263489 h 6858000"/>
              <a:gd name="connsiteX104" fmla="*/ 29429 w 7538114"/>
              <a:gd name="connsiteY104" fmla="*/ 4258775 h 6858000"/>
              <a:gd name="connsiteX105" fmla="*/ 33702 w 7538114"/>
              <a:gd name="connsiteY105" fmla="*/ 4248512 h 6858000"/>
              <a:gd name="connsiteX106" fmla="*/ 37356 w 7538114"/>
              <a:gd name="connsiteY106" fmla="*/ 4228644 h 6858000"/>
              <a:gd name="connsiteX107" fmla="*/ 50107 w 7538114"/>
              <a:gd name="connsiteY107" fmla="*/ 4193665 h 6858000"/>
              <a:gd name="connsiteX108" fmla="*/ 56192 w 7538114"/>
              <a:gd name="connsiteY108" fmla="*/ 4173105 h 6858000"/>
              <a:gd name="connsiteX109" fmla="*/ 61800 w 7538114"/>
              <a:gd name="connsiteY109" fmla="*/ 4159194 h 6858000"/>
              <a:gd name="connsiteX110" fmla="*/ 69720 w 7538114"/>
              <a:gd name="connsiteY110" fmla="*/ 4118135 h 6858000"/>
              <a:gd name="connsiteX111" fmla="*/ 80190 w 7538114"/>
              <a:gd name="connsiteY111" fmla="*/ 4047713 h 6858000"/>
              <a:gd name="connsiteX112" fmla="*/ 96666 w 7538114"/>
              <a:gd name="connsiteY112" fmla="*/ 3980780 h 6858000"/>
              <a:gd name="connsiteX113" fmla="*/ 107651 w 7538114"/>
              <a:gd name="connsiteY113" fmla="*/ 3941872 h 6858000"/>
              <a:gd name="connsiteX114" fmla="*/ 118444 w 7538114"/>
              <a:gd name="connsiteY114" fmla="*/ 3897465 h 6858000"/>
              <a:gd name="connsiteX115" fmla="*/ 134545 w 7538114"/>
              <a:gd name="connsiteY115" fmla="*/ 3811132 h 6858000"/>
              <a:gd name="connsiteX116" fmla="*/ 145381 w 7538114"/>
              <a:gd name="connsiteY116" fmla="*/ 3746540 h 6858000"/>
              <a:gd name="connsiteX117" fmla="*/ 146587 w 7538114"/>
              <a:gd name="connsiteY117" fmla="*/ 3670275 h 6858000"/>
              <a:gd name="connsiteX118" fmla="*/ 165690 w 7538114"/>
              <a:gd name="connsiteY118" fmla="*/ 3580981 h 6858000"/>
              <a:gd name="connsiteX119" fmla="*/ 163175 w 7538114"/>
              <a:gd name="connsiteY119" fmla="*/ 3570960 h 6858000"/>
              <a:gd name="connsiteX120" fmla="*/ 162665 w 7538114"/>
              <a:gd name="connsiteY120" fmla="*/ 3560693 h 6858000"/>
              <a:gd name="connsiteX121" fmla="*/ 163299 w 7538114"/>
              <a:gd name="connsiteY121" fmla="*/ 3559743 h 6858000"/>
              <a:gd name="connsiteX122" fmla="*/ 164777 w 7538114"/>
              <a:gd name="connsiteY122" fmla="*/ 3548721 h 6858000"/>
              <a:gd name="connsiteX123" fmla="*/ 163708 w 7538114"/>
              <a:gd name="connsiteY123" fmla="*/ 3545693 h 6858000"/>
              <a:gd name="connsiteX124" fmla="*/ 164286 w 7538114"/>
              <a:gd name="connsiteY124" fmla="*/ 3537938 h 6858000"/>
              <a:gd name="connsiteX125" fmla="*/ 164247 w 7538114"/>
              <a:gd name="connsiteY125" fmla="*/ 3522141 h 6858000"/>
              <a:gd name="connsiteX126" fmla="*/ 165343 w 7538114"/>
              <a:gd name="connsiteY126" fmla="*/ 3519672 h 6858000"/>
              <a:gd name="connsiteX127" fmla="*/ 167001 w 7538114"/>
              <a:gd name="connsiteY127" fmla="*/ 3496604 h 6858000"/>
              <a:gd name="connsiteX128" fmla="*/ 167547 w 7538114"/>
              <a:gd name="connsiteY128" fmla="*/ 3496517 h 6858000"/>
              <a:gd name="connsiteX129" fmla="*/ 170301 w 7538114"/>
              <a:gd name="connsiteY129" fmla="*/ 3491023 h 6858000"/>
              <a:gd name="connsiteX130" fmla="*/ 174371 w 7538114"/>
              <a:gd name="connsiteY130" fmla="*/ 3479998 h 6858000"/>
              <a:gd name="connsiteX131" fmla="*/ 190228 w 7538114"/>
              <a:gd name="connsiteY131" fmla="*/ 3457434 h 6858000"/>
              <a:gd name="connsiteX132" fmla="*/ 192016 w 7538114"/>
              <a:gd name="connsiteY132" fmla="*/ 3433411 h 6858000"/>
              <a:gd name="connsiteX133" fmla="*/ 192663 w 7538114"/>
              <a:gd name="connsiteY133" fmla="*/ 3428691 h 6858000"/>
              <a:gd name="connsiteX134" fmla="*/ 192793 w 7538114"/>
              <a:gd name="connsiteY134" fmla="*/ 3428643 h 6858000"/>
              <a:gd name="connsiteX135" fmla="*/ 193710 w 7538114"/>
              <a:gd name="connsiteY135" fmla="*/ 3423760 h 6858000"/>
              <a:gd name="connsiteX136" fmla="*/ 193839 w 7538114"/>
              <a:gd name="connsiteY136" fmla="*/ 3420085 h 6858000"/>
              <a:gd name="connsiteX137" fmla="*/ 195094 w 7538114"/>
              <a:gd name="connsiteY137" fmla="*/ 3410930 h 6858000"/>
              <a:gd name="connsiteX138" fmla="*/ 196311 w 7538114"/>
              <a:gd name="connsiteY138" fmla="*/ 3408092 h 6858000"/>
              <a:gd name="connsiteX139" fmla="*/ 197928 w 7538114"/>
              <a:gd name="connsiteY139" fmla="*/ 3407419 h 6858000"/>
              <a:gd name="connsiteX140" fmla="*/ 197881 w 7538114"/>
              <a:gd name="connsiteY140" fmla="*/ 3406520 h 6858000"/>
              <a:gd name="connsiteX141" fmla="*/ 204222 w 7538114"/>
              <a:gd name="connsiteY141" fmla="*/ 3391015 h 6858000"/>
              <a:gd name="connsiteX142" fmla="*/ 213950 w 7538114"/>
              <a:gd name="connsiteY142" fmla="*/ 3354361 h 6858000"/>
              <a:gd name="connsiteX143" fmla="*/ 217699 w 7538114"/>
              <a:gd name="connsiteY143" fmla="*/ 3332639 h 6858000"/>
              <a:gd name="connsiteX144" fmla="*/ 229963 w 7538114"/>
              <a:gd name="connsiteY144" fmla="*/ 3273935 h 6858000"/>
              <a:gd name="connsiteX145" fmla="*/ 243785 w 7538114"/>
              <a:gd name="connsiteY145" fmla="*/ 3215621 h 6858000"/>
              <a:gd name="connsiteX146" fmla="*/ 259175 w 7538114"/>
              <a:gd name="connsiteY146" fmla="*/ 3189909 h 6858000"/>
              <a:gd name="connsiteX147" fmla="*/ 259988 w 7538114"/>
              <a:gd name="connsiteY147" fmla="*/ 3186579 h 6858000"/>
              <a:gd name="connsiteX148" fmla="*/ 259980 w 7538114"/>
              <a:gd name="connsiteY148" fmla="*/ 3177264 h 6858000"/>
              <a:gd name="connsiteX149" fmla="*/ 259609 w 7538114"/>
              <a:gd name="connsiteY149" fmla="*/ 3173723 h 6858000"/>
              <a:gd name="connsiteX150" fmla="*/ 259848 w 7538114"/>
              <a:gd name="connsiteY150" fmla="*/ 3168622 h 6858000"/>
              <a:gd name="connsiteX151" fmla="*/ 259971 w 7538114"/>
              <a:gd name="connsiteY151" fmla="*/ 3168508 h 6858000"/>
              <a:gd name="connsiteX152" fmla="*/ 259966 w 7538114"/>
              <a:gd name="connsiteY152" fmla="*/ 3163706 h 6858000"/>
              <a:gd name="connsiteX153" fmla="*/ 258467 w 7538114"/>
              <a:gd name="connsiteY153" fmla="*/ 3140064 h 6858000"/>
              <a:gd name="connsiteX154" fmla="*/ 270990 w 7538114"/>
              <a:gd name="connsiteY154" fmla="*/ 3110288 h 6858000"/>
              <a:gd name="connsiteX155" fmla="*/ 273494 w 7538114"/>
              <a:gd name="connsiteY155" fmla="*/ 3097704 h 6858000"/>
              <a:gd name="connsiteX156" fmla="*/ 275456 w 7538114"/>
              <a:gd name="connsiteY156" fmla="*/ 3091047 h 6858000"/>
              <a:gd name="connsiteX157" fmla="*/ 275980 w 7538114"/>
              <a:gd name="connsiteY157" fmla="*/ 3090672 h 6858000"/>
              <a:gd name="connsiteX158" fmla="*/ 274486 w 7538114"/>
              <a:gd name="connsiteY158" fmla="*/ 3068004 h 6858000"/>
              <a:gd name="connsiteX159" fmla="*/ 275226 w 7538114"/>
              <a:gd name="connsiteY159" fmla="*/ 3065087 h 6858000"/>
              <a:gd name="connsiteX160" fmla="*/ 273050 w 7538114"/>
              <a:gd name="connsiteY160" fmla="*/ 3050191 h 6858000"/>
              <a:gd name="connsiteX161" fmla="*/ 272566 w 7538114"/>
              <a:gd name="connsiteY161" fmla="*/ 3042559 h 6858000"/>
              <a:gd name="connsiteX162" fmla="*/ 271107 w 7538114"/>
              <a:gd name="connsiteY162" fmla="*/ 3040271 h 6858000"/>
              <a:gd name="connsiteX163" fmla="*/ 271065 w 7538114"/>
              <a:gd name="connsiteY163" fmla="*/ 3029072 h 6858000"/>
              <a:gd name="connsiteX164" fmla="*/ 271558 w 7538114"/>
              <a:gd name="connsiteY164" fmla="*/ 3027835 h 6858000"/>
              <a:gd name="connsiteX165" fmla="*/ 268717 w 7538114"/>
              <a:gd name="connsiteY165" fmla="*/ 2964245 h 6858000"/>
              <a:gd name="connsiteX166" fmla="*/ 272511 w 7538114"/>
              <a:gd name="connsiteY166" fmla="*/ 2915772 h 6858000"/>
              <a:gd name="connsiteX167" fmla="*/ 270356 w 7538114"/>
              <a:gd name="connsiteY167" fmla="*/ 2825842 h 6858000"/>
              <a:gd name="connsiteX168" fmla="*/ 273897 w 7538114"/>
              <a:gd name="connsiteY168" fmla="*/ 2734957 h 6858000"/>
              <a:gd name="connsiteX169" fmla="*/ 274458 w 7538114"/>
              <a:gd name="connsiteY169" fmla="*/ 2636572 h 6858000"/>
              <a:gd name="connsiteX170" fmla="*/ 279157 w 7538114"/>
              <a:gd name="connsiteY170" fmla="*/ 2604260 h 6858000"/>
              <a:gd name="connsiteX171" fmla="*/ 288131 w 7538114"/>
              <a:gd name="connsiteY171" fmla="*/ 2582747 h 6858000"/>
              <a:gd name="connsiteX172" fmla="*/ 282516 w 7538114"/>
              <a:gd name="connsiteY172" fmla="*/ 2478755 h 6858000"/>
              <a:gd name="connsiteX173" fmla="*/ 287359 w 7538114"/>
              <a:gd name="connsiteY173" fmla="*/ 2451804 h 6858000"/>
              <a:gd name="connsiteX174" fmla="*/ 289577 w 7538114"/>
              <a:gd name="connsiteY174" fmla="*/ 2408801 h 6858000"/>
              <a:gd name="connsiteX175" fmla="*/ 293203 w 7538114"/>
              <a:gd name="connsiteY175" fmla="*/ 2392670 h 6858000"/>
              <a:gd name="connsiteX176" fmla="*/ 304183 w 7538114"/>
              <a:gd name="connsiteY176" fmla="*/ 2330165 h 6858000"/>
              <a:gd name="connsiteX177" fmla="*/ 310900 w 7538114"/>
              <a:gd name="connsiteY177" fmla="*/ 2276363 h 6858000"/>
              <a:gd name="connsiteX178" fmla="*/ 303909 w 7538114"/>
              <a:gd name="connsiteY178" fmla="*/ 2236310 h 6858000"/>
              <a:gd name="connsiteX179" fmla="*/ 306187 w 7538114"/>
              <a:gd name="connsiteY179" fmla="*/ 2232984 h 6858000"/>
              <a:gd name="connsiteX180" fmla="*/ 307158 w 7538114"/>
              <a:gd name="connsiteY180" fmla="*/ 2205763 h 6858000"/>
              <a:gd name="connsiteX181" fmla="*/ 304860 w 7538114"/>
              <a:gd name="connsiteY181" fmla="*/ 2145703 h 6858000"/>
              <a:gd name="connsiteX182" fmla="*/ 304273 w 7538114"/>
              <a:gd name="connsiteY182" fmla="*/ 2092533 h 6858000"/>
              <a:gd name="connsiteX183" fmla="*/ 301642 w 7538114"/>
              <a:gd name="connsiteY183" fmla="*/ 2057359 h 6858000"/>
              <a:gd name="connsiteX184" fmla="*/ 306736 w 7538114"/>
              <a:gd name="connsiteY184" fmla="*/ 2016105 h 6858000"/>
              <a:gd name="connsiteX185" fmla="*/ 316234 w 7538114"/>
              <a:gd name="connsiteY185" fmla="*/ 1983129 h 6858000"/>
              <a:gd name="connsiteX186" fmla="*/ 318238 w 7538114"/>
              <a:gd name="connsiteY186" fmla="*/ 1956745 h 6858000"/>
              <a:gd name="connsiteX187" fmla="*/ 311341 w 7538114"/>
              <a:gd name="connsiteY187" fmla="*/ 1950160 h 6858000"/>
              <a:gd name="connsiteX188" fmla="*/ 323556 w 7538114"/>
              <a:gd name="connsiteY188" fmla="*/ 1879546 h 6858000"/>
              <a:gd name="connsiteX189" fmla="*/ 326085 w 7538114"/>
              <a:gd name="connsiteY189" fmla="*/ 1854893 h 6858000"/>
              <a:gd name="connsiteX190" fmla="*/ 335058 w 7538114"/>
              <a:gd name="connsiteY190" fmla="*/ 1787684 h 6858000"/>
              <a:gd name="connsiteX191" fmla="*/ 345620 w 7538114"/>
              <a:gd name="connsiteY191" fmla="*/ 1720464 h 6858000"/>
              <a:gd name="connsiteX192" fmla="*/ 360760 w 7538114"/>
              <a:gd name="connsiteY192" fmla="*/ 1681196 h 6858000"/>
              <a:gd name="connsiteX193" fmla="*/ 368483 w 7538114"/>
              <a:gd name="connsiteY193" fmla="*/ 1625881 h 6858000"/>
              <a:gd name="connsiteX194" fmla="*/ 371077 w 7538114"/>
              <a:gd name="connsiteY194" fmla="*/ 1616704 h 6858000"/>
              <a:gd name="connsiteX195" fmla="*/ 383008 w 7538114"/>
              <a:gd name="connsiteY195" fmla="*/ 1551493 h 6858000"/>
              <a:gd name="connsiteX196" fmla="*/ 384834 w 7538114"/>
              <a:gd name="connsiteY196" fmla="*/ 1475233 h 6858000"/>
              <a:gd name="connsiteX197" fmla="*/ 418371 w 7538114"/>
              <a:gd name="connsiteY197" fmla="*/ 1380155 h 6858000"/>
              <a:gd name="connsiteX198" fmla="*/ 469641 w 7538114"/>
              <a:gd name="connsiteY198" fmla="*/ 1210871 h 6858000"/>
              <a:gd name="connsiteX199" fmla="*/ 489701 w 7538114"/>
              <a:gd name="connsiteY199" fmla="*/ 1028427 h 6858000"/>
              <a:gd name="connsiteX200" fmla="*/ 486354 w 7538114"/>
              <a:gd name="connsiteY200" fmla="*/ 980383 h 6858000"/>
              <a:gd name="connsiteX201" fmla="*/ 479762 w 7538114"/>
              <a:gd name="connsiteY201" fmla="*/ 839699 h 6858000"/>
              <a:gd name="connsiteX202" fmla="*/ 445664 w 7538114"/>
              <a:gd name="connsiteY202" fmla="*/ 696545 h 6858000"/>
              <a:gd name="connsiteX203" fmla="*/ 440047 w 7538114"/>
              <a:gd name="connsiteY203" fmla="*/ 606615 h 6858000"/>
              <a:gd name="connsiteX204" fmla="*/ 431225 w 7538114"/>
              <a:gd name="connsiteY204" fmla="*/ 563889 h 6858000"/>
              <a:gd name="connsiteX205" fmla="*/ 430803 w 7538114"/>
              <a:gd name="connsiteY205" fmla="*/ 534294 h 6858000"/>
              <a:gd name="connsiteX206" fmla="*/ 429777 w 7538114"/>
              <a:gd name="connsiteY206" fmla="*/ 516548 h 6858000"/>
              <a:gd name="connsiteX207" fmla="*/ 415090 w 7538114"/>
              <a:gd name="connsiteY207" fmla="*/ 485808 h 6858000"/>
              <a:gd name="connsiteX208" fmla="*/ 410499 w 7538114"/>
              <a:gd name="connsiteY208" fmla="*/ 369873 h 6858000"/>
              <a:gd name="connsiteX209" fmla="*/ 425314 w 7538114"/>
              <a:gd name="connsiteY209" fmla="*/ 259180 h 6858000"/>
              <a:gd name="connsiteX210" fmla="*/ 383240 w 7538114"/>
              <a:gd name="connsiteY210" fmla="*/ 94173 h 6858000"/>
              <a:gd name="connsiteX211" fmla="*/ 379938 w 7538114"/>
              <a:gd name="connsiteY211" fmla="*/ 77267 h 6858000"/>
              <a:gd name="connsiteX212" fmla="*/ 373430 w 7538114"/>
              <a:gd name="connsiteY212" fmla="*/ 3885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</a:cxnLst>
            <a:rect l="l" t="t" r="r" b="b"/>
            <a:pathLst>
              <a:path w="7538114" h="6858000">
                <a:moveTo>
                  <a:pt x="366246" y="0"/>
                </a:moveTo>
                <a:lnTo>
                  <a:pt x="2830292" y="0"/>
                </a:lnTo>
                <a:lnTo>
                  <a:pt x="3903260" y="0"/>
                </a:lnTo>
                <a:lnTo>
                  <a:pt x="4597266" y="0"/>
                </a:lnTo>
                <a:lnTo>
                  <a:pt x="7192370" y="0"/>
                </a:lnTo>
                <a:lnTo>
                  <a:pt x="7538114" y="0"/>
                </a:lnTo>
                <a:lnTo>
                  <a:pt x="7538114" y="6858000"/>
                </a:lnTo>
                <a:lnTo>
                  <a:pt x="7192370" y="6858000"/>
                </a:lnTo>
                <a:lnTo>
                  <a:pt x="4597266" y="6858000"/>
                </a:lnTo>
                <a:lnTo>
                  <a:pt x="3903260" y="6858000"/>
                </a:lnTo>
                <a:lnTo>
                  <a:pt x="2830292" y="6858000"/>
                </a:lnTo>
                <a:lnTo>
                  <a:pt x="170314" y="6858000"/>
                </a:lnTo>
                <a:cubicBezTo>
                  <a:pt x="170323" y="6857920"/>
                  <a:pt x="170332" y="6857839"/>
                  <a:pt x="170341" y="6857759"/>
                </a:cubicBezTo>
                <a:lnTo>
                  <a:pt x="173485" y="6852129"/>
                </a:lnTo>
                <a:lnTo>
                  <a:pt x="167544" y="6830335"/>
                </a:lnTo>
                <a:cubicBezTo>
                  <a:pt x="165474" y="6819600"/>
                  <a:pt x="164100" y="6808301"/>
                  <a:pt x="163472" y="6796707"/>
                </a:cubicBezTo>
                <a:cubicBezTo>
                  <a:pt x="167658" y="6794106"/>
                  <a:pt x="161711" y="6785006"/>
                  <a:pt x="160535" y="6780725"/>
                </a:cubicBezTo>
                <a:cubicBezTo>
                  <a:pt x="163268" y="6780680"/>
                  <a:pt x="164578" y="6771195"/>
                  <a:pt x="162318" y="6767829"/>
                </a:cubicBezTo>
                <a:cubicBezTo>
                  <a:pt x="152545" y="6697090"/>
                  <a:pt x="178083" y="6736894"/>
                  <a:pt x="162771" y="6694444"/>
                </a:cubicBezTo>
                <a:cubicBezTo>
                  <a:pt x="161971" y="6687342"/>
                  <a:pt x="163342" y="6682014"/>
                  <a:pt x="165604" y="6677569"/>
                </a:cubicBezTo>
                <a:lnTo>
                  <a:pt x="171255" y="6669571"/>
                </a:lnTo>
                <a:lnTo>
                  <a:pt x="169240" y="6663304"/>
                </a:lnTo>
                <a:cubicBezTo>
                  <a:pt x="169082" y="6639651"/>
                  <a:pt x="174873" y="6632678"/>
                  <a:pt x="169039" y="6618916"/>
                </a:cubicBezTo>
                <a:cubicBezTo>
                  <a:pt x="181164" y="6598580"/>
                  <a:pt x="170248" y="6605428"/>
                  <a:pt x="168392" y="6589960"/>
                </a:cubicBezTo>
                <a:cubicBezTo>
                  <a:pt x="165975" y="6577758"/>
                  <a:pt x="161323" y="6600160"/>
                  <a:pt x="160636" y="6588200"/>
                </a:cubicBezTo>
                <a:cubicBezTo>
                  <a:pt x="163766" y="6575263"/>
                  <a:pt x="154044" y="6575871"/>
                  <a:pt x="157872" y="6562416"/>
                </a:cubicBezTo>
                <a:cubicBezTo>
                  <a:pt x="165196" y="6565685"/>
                  <a:pt x="156453" y="6535866"/>
                  <a:pt x="162851" y="6534939"/>
                </a:cubicBezTo>
                <a:cubicBezTo>
                  <a:pt x="153702" y="6523511"/>
                  <a:pt x="164973" y="6517769"/>
                  <a:pt x="162153" y="6502552"/>
                </a:cubicBezTo>
                <a:cubicBezTo>
                  <a:pt x="158692" y="6495386"/>
                  <a:pt x="158098" y="6490216"/>
                  <a:pt x="161821" y="6483172"/>
                </a:cubicBezTo>
                <a:cubicBezTo>
                  <a:pt x="144969" y="6450162"/>
                  <a:pt x="161066" y="6463202"/>
                  <a:pt x="154586" y="6432309"/>
                </a:cubicBezTo>
                <a:cubicBezTo>
                  <a:pt x="147771" y="6405695"/>
                  <a:pt x="143349" y="6375524"/>
                  <a:pt x="127078" y="6349783"/>
                </a:cubicBezTo>
                <a:cubicBezTo>
                  <a:pt x="122468" y="6345058"/>
                  <a:pt x="120723" y="6333456"/>
                  <a:pt x="123181" y="6323872"/>
                </a:cubicBezTo>
                <a:cubicBezTo>
                  <a:pt x="123604" y="6322225"/>
                  <a:pt x="124138" y="6320698"/>
                  <a:pt x="124767" y="6319343"/>
                </a:cubicBezTo>
                <a:cubicBezTo>
                  <a:pt x="122278" y="6297089"/>
                  <a:pt x="111161" y="6215694"/>
                  <a:pt x="108246" y="6190348"/>
                </a:cubicBezTo>
                <a:cubicBezTo>
                  <a:pt x="114169" y="6188296"/>
                  <a:pt x="103482" y="6175479"/>
                  <a:pt x="107279" y="6167269"/>
                </a:cubicBezTo>
                <a:cubicBezTo>
                  <a:pt x="110610" y="6161389"/>
                  <a:pt x="108145" y="6156128"/>
                  <a:pt x="107883" y="6149986"/>
                </a:cubicBezTo>
                <a:cubicBezTo>
                  <a:pt x="110502" y="6141894"/>
                  <a:pt x="105773" y="6115502"/>
                  <a:pt x="102380" y="6108622"/>
                </a:cubicBezTo>
                <a:cubicBezTo>
                  <a:pt x="90593" y="6092179"/>
                  <a:pt x="99346" y="6054816"/>
                  <a:pt x="90314" y="6041155"/>
                </a:cubicBezTo>
                <a:cubicBezTo>
                  <a:pt x="88990" y="6036198"/>
                  <a:pt x="88454" y="6031348"/>
                  <a:pt x="88409" y="6026587"/>
                </a:cubicBezTo>
                <a:lnTo>
                  <a:pt x="89403" y="6013265"/>
                </a:lnTo>
                <a:lnTo>
                  <a:pt x="91927" y="6009478"/>
                </a:lnTo>
                <a:lnTo>
                  <a:pt x="91302" y="6001336"/>
                </a:lnTo>
                <a:cubicBezTo>
                  <a:pt x="91431" y="6000558"/>
                  <a:pt x="91559" y="5999781"/>
                  <a:pt x="91687" y="5999003"/>
                </a:cubicBezTo>
                <a:cubicBezTo>
                  <a:pt x="92431" y="5994547"/>
                  <a:pt x="93080" y="5990148"/>
                  <a:pt x="93336" y="5985795"/>
                </a:cubicBezTo>
                <a:cubicBezTo>
                  <a:pt x="80676" y="5991520"/>
                  <a:pt x="93430" y="5949705"/>
                  <a:pt x="83190" y="5961758"/>
                </a:cubicBezTo>
                <a:cubicBezTo>
                  <a:pt x="82399" y="5938832"/>
                  <a:pt x="72862" y="5956319"/>
                  <a:pt x="81952" y="5928761"/>
                </a:cubicBezTo>
                <a:cubicBezTo>
                  <a:pt x="79324" y="5899676"/>
                  <a:pt x="72619" y="5823590"/>
                  <a:pt x="67420" y="5787247"/>
                </a:cubicBezTo>
                <a:cubicBezTo>
                  <a:pt x="53530" y="5750058"/>
                  <a:pt x="57730" y="5736292"/>
                  <a:pt x="50760" y="5710700"/>
                </a:cubicBezTo>
                <a:cubicBezTo>
                  <a:pt x="47368" y="5660911"/>
                  <a:pt x="30723" y="5663675"/>
                  <a:pt x="42956" y="5641754"/>
                </a:cubicBezTo>
                <a:cubicBezTo>
                  <a:pt x="39970" y="5608358"/>
                  <a:pt x="24769" y="5637338"/>
                  <a:pt x="29695" y="5602326"/>
                </a:cubicBezTo>
                <a:cubicBezTo>
                  <a:pt x="27700" y="5601239"/>
                  <a:pt x="20274" y="5573144"/>
                  <a:pt x="18841" y="5570885"/>
                </a:cubicBezTo>
                <a:lnTo>
                  <a:pt x="9977" y="5543492"/>
                </a:lnTo>
                <a:lnTo>
                  <a:pt x="5255" y="5531024"/>
                </a:lnTo>
                <a:lnTo>
                  <a:pt x="5447" y="5527845"/>
                </a:lnTo>
                <a:lnTo>
                  <a:pt x="0" y="5507724"/>
                </a:lnTo>
                <a:lnTo>
                  <a:pt x="435" y="5507045"/>
                </a:lnTo>
                <a:cubicBezTo>
                  <a:pt x="1286" y="5505065"/>
                  <a:pt x="1681" y="5502734"/>
                  <a:pt x="1128" y="5499619"/>
                </a:cubicBezTo>
                <a:cubicBezTo>
                  <a:pt x="9450" y="5498516"/>
                  <a:pt x="3652" y="5495435"/>
                  <a:pt x="1291" y="5486342"/>
                </a:cubicBezTo>
                <a:cubicBezTo>
                  <a:pt x="13688" y="5482600"/>
                  <a:pt x="2464" y="5460320"/>
                  <a:pt x="7976" y="5450755"/>
                </a:cubicBezTo>
                <a:cubicBezTo>
                  <a:pt x="5962" y="5444157"/>
                  <a:pt x="4058" y="5437113"/>
                  <a:pt x="2355" y="5429732"/>
                </a:cubicBezTo>
                <a:lnTo>
                  <a:pt x="1499" y="5370432"/>
                </a:lnTo>
                <a:lnTo>
                  <a:pt x="11483" y="5308330"/>
                </a:lnTo>
                <a:cubicBezTo>
                  <a:pt x="11701" y="5285359"/>
                  <a:pt x="15408" y="5265468"/>
                  <a:pt x="12793" y="5246026"/>
                </a:cubicBezTo>
                <a:cubicBezTo>
                  <a:pt x="15678" y="5238129"/>
                  <a:pt x="16842" y="5230685"/>
                  <a:pt x="12525" y="5223468"/>
                </a:cubicBezTo>
                <a:cubicBezTo>
                  <a:pt x="13966" y="5202031"/>
                  <a:pt x="20131" y="5196842"/>
                  <a:pt x="15322" y="5183258"/>
                </a:cubicBezTo>
                <a:cubicBezTo>
                  <a:pt x="25294" y="5171214"/>
                  <a:pt x="21488" y="5170502"/>
                  <a:pt x="18633" y="5164842"/>
                </a:cubicBezTo>
                <a:cubicBezTo>
                  <a:pt x="18565" y="5164573"/>
                  <a:pt x="18496" y="5164303"/>
                  <a:pt x="18428" y="5164034"/>
                </a:cubicBezTo>
                <a:lnTo>
                  <a:pt x="19854" y="5162388"/>
                </a:lnTo>
                <a:lnTo>
                  <a:pt x="20514" y="5158981"/>
                </a:lnTo>
                <a:lnTo>
                  <a:pt x="20089" y="5149681"/>
                </a:lnTo>
                <a:lnTo>
                  <a:pt x="19561" y="5146183"/>
                </a:lnTo>
                <a:cubicBezTo>
                  <a:pt x="19336" y="5143774"/>
                  <a:pt x="19361" y="5142173"/>
                  <a:pt x="19571" y="5141065"/>
                </a:cubicBezTo>
                <a:lnTo>
                  <a:pt x="19690" y="5140937"/>
                </a:lnTo>
                <a:cubicBezTo>
                  <a:pt x="19617" y="5139339"/>
                  <a:pt x="19544" y="5137742"/>
                  <a:pt x="19471" y="5136144"/>
                </a:cubicBezTo>
                <a:cubicBezTo>
                  <a:pt x="18832" y="5128055"/>
                  <a:pt x="17958" y="5120182"/>
                  <a:pt x="16918" y="5112689"/>
                </a:cubicBezTo>
                <a:cubicBezTo>
                  <a:pt x="23464" y="5106353"/>
                  <a:pt x="15733" y="5078666"/>
                  <a:pt x="28071" y="5081696"/>
                </a:cubicBezTo>
                <a:cubicBezTo>
                  <a:pt x="27036" y="5071588"/>
                  <a:pt x="21912" y="5065475"/>
                  <a:pt x="30005" y="5068879"/>
                </a:cubicBezTo>
                <a:cubicBezTo>
                  <a:pt x="29897" y="5065551"/>
                  <a:pt x="30585" y="5063501"/>
                  <a:pt x="31661" y="5062033"/>
                </a:cubicBezTo>
                <a:lnTo>
                  <a:pt x="32169" y="5061608"/>
                </a:lnTo>
                <a:lnTo>
                  <a:pt x="27436" y="5021480"/>
                </a:lnTo>
                <a:lnTo>
                  <a:pt x="26614" y="5013906"/>
                </a:lnTo>
                <a:lnTo>
                  <a:pt x="25056" y="5011767"/>
                </a:lnTo>
                <a:cubicBezTo>
                  <a:pt x="24110" y="5009457"/>
                  <a:pt x="23701" y="5006147"/>
                  <a:pt x="24513" y="5000592"/>
                </a:cubicBezTo>
                <a:lnTo>
                  <a:pt x="24951" y="4999307"/>
                </a:lnTo>
                <a:lnTo>
                  <a:pt x="22644" y="4990090"/>
                </a:lnTo>
                <a:cubicBezTo>
                  <a:pt x="21579" y="4987122"/>
                  <a:pt x="20222" y="4984494"/>
                  <a:pt x="18465" y="4982366"/>
                </a:cubicBezTo>
                <a:cubicBezTo>
                  <a:pt x="27858" y="4950984"/>
                  <a:pt x="19264" y="4921373"/>
                  <a:pt x="20888" y="4887310"/>
                </a:cubicBezTo>
                <a:cubicBezTo>
                  <a:pt x="17563" y="4848813"/>
                  <a:pt x="18386" y="4829570"/>
                  <a:pt x="15781" y="4807298"/>
                </a:cubicBezTo>
                <a:cubicBezTo>
                  <a:pt x="15634" y="4803627"/>
                  <a:pt x="14440" y="4773874"/>
                  <a:pt x="19649" y="4779990"/>
                </a:cubicBezTo>
                <a:cubicBezTo>
                  <a:pt x="18744" y="4746827"/>
                  <a:pt x="22869" y="4698305"/>
                  <a:pt x="21858" y="4664237"/>
                </a:cubicBezTo>
                <a:cubicBezTo>
                  <a:pt x="34232" y="4642340"/>
                  <a:pt x="11268" y="4621318"/>
                  <a:pt x="13583" y="4598607"/>
                </a:cubicBezTo>
                <a:cubicBezTo>
                  <a:pt x="2193" y="4604819"/>
                  <a:pt x="19974" y="4548010"/>
                  <a:pt x="7118" y="4546768"/>
                </a:cubicBezTo>
                <a:lnTo>
                  <a:pt x="14555" y="4522182"/>
                </a:lnTo>
                <a:lnTo>
                  <a:pt x="17290" y="4509768"/>
                </a:lnTo>
                <a:cubicBezTo>
                  <a:pt x="17884" y="4505118"/>
                  <a:pt x="18021" y="4500115"/>
                  <a:pt x="17421" y="4494586"/>
                </a:cubicBezTo>
                <a:cubicBezTo>
                  <a:pt x="12327" y="4480984"/>
                  <a:pt x="18571" y="4459805"/>
                  <a:pt x="18193" y="4440649"/>
                </a:cubicBezTo>
                <a:lnTo>
                  <a:pt x="16616" y="4431853"/>
                </a:lnTo>
                <a:lnTo>
                  <a:pt x="19246" y="4403141"/>
                </a:lnTo>
                <a:cubicBezTo>
                  <a:pt x="19372" y="4387638"/>
                  <a:pt x="19497" y="4372134"/>
                  <a:pt x="19623" y="4356631"/>
                </a:cubicBezTo>
                <a:cubicBezTo>
                  <a:pt x="19508" y="4349062"/>
                  <a:pt x="15847" y="4339045"/>
                  <a:pt x="20293" y="4339937"/>
                </a:cubicBezTo>
                <a:lnTo>
                  <a:pt x="18752" y="4331435"/>
                </a:lnTo>
                <a:cubicBezTo>
                  <a:pt x="19520" y="4328277"/>
                  <a:pt x="24070" y="4324711"/>
                  <a:pt x="24901" y="4320990"/>
                </a:cubicBezTo>
                <a:lnTo>
                  <a:pt x="23734" y="4309111"/>
                </a:lnTo>
                <a:cubicBezTo>
                  <a:pt x="24423" y="4299527"/>
                  <a:pt x="28090" y="4271878"/>
                  <a:pt x="29040" y="4263489"/>
                </a:cubicBezTo>
                <a:cubicBezTo>
                  <a:pt x="29169" y="4261918"/>
                  <a:pt x="29300" y="4260346"/>
                  <a:pt x="29429" y="4258775"/>
                </a:cubicBezTo>
                <a:lnTo>
                  <a:pt x="33702" y="4248512"/>
                </a:lnTo>
                <a:cubicBezTo>
                  <a:pt x="36933" y="4241044"/>
                  <a:pt x="39109" y="4235167"/>
                  <a:pt x="37356" y="4228644"/>
                </a:cubicBezTo>
                <a:cubicBezTo>
                  <a:pt x="41530" y="4217526"/>
                  <a:pt x="53227" y="4209759"/>
                  <a:pt x="50107" y="4193665"/>
                </a:cubicBezTo>
                <a:cubicBezTo>
                  <a:pt x="55406" y="4198550"/>
                  <a:pt x="50749" y="4175793"/>
                  <a:pt x="56192" y="4173105"/>
                </a:cubicBezTo>
                <a:cubicBezTo>
                  <a:pt x="60575" y="4171863"/>
                  <a:pt x="60184" y="4164671"/>
                  <a:pt x="61800" y="4159194"/>
                </a:cubicBezTo>
                <a:cubicBezTo>
                  <a:pt x="66276" y="4155290"/>
                  <a:pt x="70363" y="4127730"/>
                  <a:pt x="69720" y="4118135"/>
                </a:cubicBezTo>
                <a:cubicBezTo>
                  <a:pt x="65265" y="4091091"/>
                  <a:pt x="83289" y="4069336"/>
                  <a:pt x="80190" y="4047713"/>
                </a:cubicBezTo>
                <a:cubicBezTo>
                  <a:pt x="84682" y="4020435"/>
                  <a:pt x="92089" y="3998420"/>
                  <a:pt x="96666" y="3980780"/>
                </a:cubicBezTo>
                <a:cubicBezTo>
                  <a:pt x="98580" y="3977851"/>
                  <a:pt x="106155" y="3945259"/>
                  <a:pt x="107651" y="3941872"/>
                </a:cubicBezTo>
                <a:cubicBezTo>
                  <a:pt x="111761" y="3922504"/>
                  <a:pt x="112043" y="3930219"/>
                  <a:pt x="118444" y="3897465"/>
                </a:cubicBezTo>
                <a:cubicBezTo>
                  <a:pt x="124996" y="3869981"/>
                  <a:pt x="127657" y="3841768"/>
                  <a:pt x="134545" y="3811132"/>
                </a:cubicBezTo>
                <a:cubicBezTo>
                  <a:pt x="143817" y="3778601"/>
                  <a:pt x="141464" y="3759343"/>
                  <a:pt x="145381" y="3746540"/>
                </a:cubicBezTo>
                <a:cubicBezTo>
                  <a:pt x="156739" y="3719637"/>
                  <a:pt x="147664" y="3711291"/>
                  <a:pt x="146587" y="3670275"/>
                </a:cubicBezTo>
                <a:cubicBezTo>
                  <a:pt x="154134" y="3638754"/>
                  <a:pt x="151397" y="3605028"/>
                  <a:pt x="165690" y="3580981"/>
                </a:cubicBezTo>
                <a:cubicBezTo>
                  <a:pt x="164433" y="3577837"/>
                  <a:pt x="163639" y="3574469"/>
                  <a:pt x="163175" y="3570960"/>
                </a:cubicBezTo>
                <a:lnTo>
                  <a:pt x="162665" y="3560693"/>
                </a:lnTo>
                <a:lnTo>
                  <a:pt x="163299" y="3559743"/>
                </a:lnTo>
                <a:cubicBezTo>
                  <a:pt x="165039" y="3554949"/>
                  <a:pt x="165246" y="3551528"/>
                  <a:pt x="164777" y="3548721"/>
                </a:cubicBezTo>
                <a:lnTo>
                  <a:pt x="163708" y="3545693"/>
                </a:lnTo>
                <a:lnTo>
                  <a:pt x="164286" y="3537938"/>
                </a:lnTo>
                <a:cubicBezTo>
                  <a:pt x="164273" y="3532672"/>
                  <a:pt x="164261" y="3527407"/>
                  <a:pt x="164247" y="3522141"/>
                </a:cubicBezTo>
                <a:lnTo>
                  <a:pt x="165343" y="3519672"/>
                </a:lnTo>
                <a:lnTo>
                  <a:pt x="167001" y="3496604"/>
                </a:lnTo>
                <a:lnTo>
                  <a:pt x="167547" y="3496517"/>
                </a:lnTo>
                <a:cubicBezTo>
                  <a:pt x="168811" y="3495796"/>
                  <a:pt x="169814" y="3494272"/>
                  <a:pt x="170301" y="3491023"/>
                </a:cubicBezTo>
                <a:cubicBezTo>
                  <a:pt x="177219" y="3499391"/>
                  <a:pt x="173541" y="3490314"/>
                  <a:pt x="174371" y="3479998"/>
                </a:cubicBezTo>
                <a:cubicBezTo>
                  <a:pt x="185299" y="3490692"/>
                  <a:pt x="183023" y="3459350"/>
                  <a:pt x="190228" y="3457434"/>
                </a:cubicBezTo>
                <a:cubicBezTo>
                  <a:pt x="190591" y="3449617"/>
                  <a:pt x="191174" y="3441542"/>
                  <a:pt x="192016" y="3433411"/>
                </a:cubicBezTo>
                <a:lnTo>
                  <a:pt x="192663" y="3428691"/>
                </a:lnTo>
                <a:cubicBezTo>
                  <a:pt x="192706" y="3428676"/>
                  <a:pt x="192750" y="3428659"/>
                  <a:pt x="192793" y="3428643"/>
                </a:cubicBezTo>
                <a:cubicBezTo>
                  <a:pt x="193186" y="3427720"/>
                  <a:pt x="193494" y="3426206"/>
                  <a:pt x="193710" y="3423760"/>
                </a:cubicBezTo>
                <a:cubicBezTo>
                  <a:pt x="193753" y="3422535"/>
                  <a:pt x="193797" y="3421310"/>
                  <a:pt x="193839" y="3420085"/>
                </a:cubicBezTo>
                <a:lnTo>
                  <a:pt x="195094" y="3410930"/>
                </a:lnTo>
                <a:lnTo>
                  <a:pt x="196311" y="3408092"/>
                </a:lnTo>
                <a:lnTo>
                  <a:pt x="197928" y="3407419"/>
                </a:lnTo>
                <a:cubicBezTo>
                  <a:pt x="197912" y="3407119"/>
                  <a:pt x="197897" y="3406820"/>
                  <a:pt x="197881" y="3406520"/>
                </a:cubicBezTo>
                <a:cubicBezTo>
                  <a:pt x="196231" y="3399306"/>
                  <a:pt x="192821" y="3396220"/>
                  <a:pt x="204222" y="3391015"/>
                </a:cubicBezTo>
                <a:cubicBezTo>
                  <a:pt x="202162" y="3374996"/>
                  <a:pt x="208811" y="3373934"/>
                  <a:pt x="213950" y="3354361"/>
                </a:cubicBezTo>
                <a:cubicBezTo>
                  <a:pt x="211218" y="3344737"/>
                  <a:pt x="213619" y="3338360"/>
                  <a:pt x="217699" y="3332639"/>
                </a:cubicBezTo>
                <a:cubicBezTo>
                  <a:pt x="218717" y="3312409"/>
                  <a:pt x="225688" y="3295747"/>
                  <a:pt x="229963" y="3273935"/>
                </a:cubicBezTo>
                <a:cubicBezTo>
                  <a:pt x="228293" y="3248488"/>
                  <a:pt x="239257" y="3238943"/>
                  <a:pt x="243785" y="3215621"/>
                </a:cubicBezTo>
                <a:cubicBezTo>
                  <a:pt x="237893" y="3192522"/>
                  <a:pt x="253940" y="3201000"/>
                  <a:pt x="259175" y="3189909"/>
                </a:cubicBezTo>
                <a:lnTo>
                  <a:pt x="259988" y="3186579"/>
                </a:lnTo>
                <a:lnTo>
                  <a:pt x="259980" y="3177264"/>
                </a:lnTo>
                <a:lnTo>
                  <a:pt x="259609" y="3173723"/>
                </a:lnTo>
                <a:cubicBezTo>
                  <a:pt x="259490" y="3171299"/>
                  <a:pt x="259588" y="3169704"/>
                  <a:pt x="259848" y="3168622"/>
                </a:cubicBezTo>
                <a:lnTo>
                  <a:pt x="259971" y="3168508"/>
                </a:lnTo>
                <a:cubicBezTo>
                  <a:pt x="259969" y="3166907"/>
                  <a:pt x="259968" y="3165307"/>
                  <a:pt x="259966" y="3163706"/>
                </a:cubicBezTo>
                <a:cubicBezTo>
                  <a:pt x="259691" y="3155577"/>
                  <a:pt x="259171" y="3147642"/>
                  <a:pt x="258467" y="3140064"/>
                </a:cubicBezTo>
                <a:cubicBezTo>
                  <a:pt x="265286" y="3134408"/>
                  <a:pt x="258805" y="3106027"/>
                  <a:pt x="270990" y="3110288"/>
                </a:cubicBezTo>
                <a:cubicBezTo>
                  <a:pt x="270407" y="3100106"/>
                  <a:pt x="265565" y="3093497"/>
                  <a:pt x="273494" y="3097704"/>
                </a:cubicBezTo>
                <a:cubicBezTo>
                  <a:pt x="273534" y="3094376"/>
                  <a:pt x="274313" y="3092401"/>
                  <a:pt x="275456" y="3091047"/>
                </a:cubicBezTo>
                <a:lnTo>
                  <a:pt x="275980" y="3090672"/>
                </a:lnTo>
                <a:lnTo>
                  <a:pt x="274486" y="3068004"/>
                </a:lnTo>
                <a:lnTo>
                  <a:pt x="275226" y="3065087"/>
                </a:lnTo>
                <a:lnTo>
                  <a:pt x="273050" y="3050191"/>
                </a:lnTo>
                <a:cubicBezTo>
                  <a:pt x="272889" y="3047647"/>
                  <a:pt x="272728" y="3045103"/>
                  <a:pt x="272566" y="3042559"/>
                </a:cubicBezTo>
                <a:lnTo>
                  <a:pt x="271107" y="3040271"/>
                </a:lnTo>
                <a:cubicBezTo>
                  <a:pt x="270265" y="3037872"/>
                  <a:pt x="270006" y="3034528"/>
                  <a:pt x="271065" y="3029072"/>
                </a:cubicBezTo>
                <a:lnTo>
                  <a:pt x="271558" y="3027835"/>
                </a:lnTo>
                <a:cubicBezTo>
                  <a:pt x="270688" y="3024705"/>
                  <a:pt x="268559" y="2982922"/>
                  <a:pt x="268717" y="2964245"/>
                </a:cubicBezTo>
                <a:cubicBezTo>
                  <a:pt x="279502" y="2933904"/>
                  <a:pt x="269365" y="2949568"/>
                  <a:pt x="272511" y="2915772"/>
                </a:cubicBezTo>
                <a:cubicBezTo>
                  <a:pt x="272017" y="2877552"/>
                  <a:pt x="270125" y="2850992"/>
                  <a:pt x="270356" y="2825842"/>
                </a:cubicBezTo>
                <a:cubicBezTo>
                  <a:pt x="269433" y="2814032"/>
                  <a:pt x="268938" y="2727859"/>
                  <a:pt x="273897" y="2734957"/>
                </a:cubicBezTo>
                <a:cubicBezTo>
                  <a:pt x="264242" y="2698391"/>
                  <a:pt x="277769" y="2677127"/>
                  <a:pt x="274458" y="2636572"/>
                </a:cubicBezTo>
                <a:cubicBezTo>
                  <a:pt x="287792" y="2615986"/>
                  <a:pt x="275829" y="2626668"/>
                  <a:pt x="279157" y="2604260"/>
                </a:cubicBezTo>
                <a:cubicBezTo>
                  <a:pt x="279270" y="2587221"/>
                  <a:pt x="288019" y="2599786"/>
                  <a:pt x="288131" y="2582747"/>
                </a:cubicBezTo>
                <a:cubicBezTo>
                  <a:pt x="260352" y="2545890"/>
                  <a:pt x="290145" y="2525479"/>
                  <a:pt x="282516" y="2478755"/>
                </a:cubicBezTo>
                <a:lnTo>
                  <a:pt x="287359" y="2451804"/>
                </a:lnTo>
                <a:cubicBezTo>
                  <a:pt x="285426" y="2443087"/>
                  <a:pt x="285710" y="2414879"/>
                  <a:pt x="289577" y="2408801"/>
                </a:cubicBezTo>
                <a:cubicBezTo>
                  <a:pt x="290424" y="2402768"/>
                  <a:pt x="289064" y="2396183"/>
                  <a:pt x="293203" y="2392670"/>
                </a:cubicBezTo>
                <a:cubicBezTo>
                  <a:pt x="295637" y="2379564"/>
                  <a:pt x="301233" y="2349549"/>
                  <a:pt x="304183" y="2330165"/>
                </a:cubicBezTo>
                <a:cubicBezTo>
                  <a:pt x="298973" y="2319718"/>
                  <a:pt x="309550" y="2303314"/>
                  <a:pt x="310900" y="2276363"/>
                </a:cubicBezTo>
                <a:cubicBezTo>
                  <a:pt x="304874" y="2264930"/>
                  <a:pt x="311891" y="2258198"/>
                  <a:pt x="303909" y="2236310"/>
                </a:cubicBezTo>
                <a:cubicBezTo>
                  <a:pt x="304734" y="2235412"/>
                  <a:pt x="305502" y="2234293"/>
                  <a:pt x="306187" y="2232984"/>
                </a:cubicBezTo>
                <a:cubicBezTo>
                  <a:pt x="310170" y="2225381"/>
                  <a:pt x="310605" y="2213194"/>
                  <a:pt x="307158" y="2205763"/>
                </a:cubicBezTo>
                <a:cubicBezTo>
                  <a:pt x="296601" y="2170883"/>
                  <a:pt x="306474" y="2175442"/>
                  <a:pt x="304860" y="2145703"/>
                </a:cubicBezTo>
                <a:cubicBezTo>
                  <a:pt x="304314" y="2112090"/>
                  <a:pt x="314083" y="2134724"/>
                  <a:pt x="304273" y="2092533"/>
                </a:cubicBezTo>
                <a:cubicBezTo>
                  <a:pt x="308983" y="2088154"/>
                  <a:pt x="303590" y="2066396"/>
                  <a:pt x="301642" y="2057359"/>
                </a:cubicBezTo>
                <a:cubicBezTo>
                  <a:pt x="301720" y="2041038"/>
                  <a:pt x="313213" y="2032807"/>
                  <a:pt x="306736" y="2016105"/>
                </a:cubicBezTo>
                <a:cubicBezTo>
                  <a:pt x="312847" y="2019262"/>
                  <a:pt x="310007" y="1975377"/>
                  <a:pt x="316234" y="1983129"/>
                </a:cubicBezTo>
                <a:cubicBezTo>
                  <a:pt x="322177" y="1972692"/>
                  <a:pt x="313034" y="1967129"/>
                  <a:pt x="318238" y="1956745"/>
                </a:cubicBezTo>
                <a:cubicBezTo>
                  <a:pt x="319718" y="1944884"/>
                  <a:pt x="311423" y="1963350"/>
                  <a:pt x="311341" y="1950160"/>
                </a:cubicBezTo>
                <a:lnTo>
                  <a:pt x="323556" y="1879546"/>
                </a:lnTo>
                <a:cubicBezTo>
                  <a:pt x="320263" y="1869846"/>
                  <a:pt x="322312" y="1862247"/>
                  <a:pt x="326085" y="1854893"/>
                </a:cubicBezTo>
                <a:cubicBezTo>
                  <a:pt x="325955" y="1832625"/>
                  <a:pt x="332007" y="1812578"/>
                  <a:pt x="335058" y="1787684"/>
                </a:cubicBezTo>
                <a:cubicBezTo>
                  <a:pt x="331933" y="1760490"/>
                  <a:pt x="342400" y="1747069"/>
                  <a:pt x="345620" y="1720464"/>
                </a:cubicBezTo>
                <a:cubicBezTo>
                  <a:pt x="337355" y="1693643"/>
                  <a:pt x="360215" y="1703686"/>
                  <a:pt x="360760" y="1681196"/>
                </a:cubicBezTo>
                <a:cubicBezTo>
                  <a:pt x="353923" y="1644243"/>
                  <a:pt x="368449" y="1682451"/>
                  <a:pt x="368483" y="1625881"/>
                </a:cubicBezTo>
                <a:cubicBezTo>
                  <a:pt x="367181" y="1622619"/>
                  <a:pt x="369088" y="1615868"/>
                  <a:pt x="371077" y="1616704"/>
                </a:cubicBezTo>
                <a:cubicBezTo>
                  <a:pt x="371005" y="1604306"/>
                  <a:pt x="384453" y="1569256"/>
                  <a:pt x="383008" y="1551493"/>
                </a:cubicBezTo>
                <a:cubicBezTo>
                  <a:pt x="390598" y="1517303"/>
                  <a:pt x="381821" y="1500132"/>
                  <a:pt x="384834" y="1475233"/>
                </a:cubicBezTo>
                <a:cubicBezTo>
                  <a:pt x="393221" y="1446677"/>
                  <a:pt x="400498" y="1430031"/>
                  <a:pt x="418371" y="1380155"/>
                </a:cubicBezTo>
                <a:lnTo>
                  <a:pt x="469641" y="1210871"/>
                </a:lnTo>
                <a:cubicBezTo>
                  <a:pt x="507460" y="1148093"/>
                  <a:pt x="486915" y="1066841"/>
                  <a:pt x="489701" y="1028427"/>
                </a:cubicBezTo>
                <a:cubicBezTo>
                  <a:pt x="478454" y="1012506"/>
                  <a:pt x="490925" y="999600"/>
                  <a:pt x="486354" y="980383"/>
                </a:cubicBezTo>
                <a:cubicBezTo>
                  <a:pt x="483880" y="937629"/>
                  <a:pt x="471099" y="895192"/>
                  <a:pt x="479762" y="839699"/>
                </a:cubicBezTo>
                <a:cubicBezTo>
                  <a:pt x="444550" y="814685"/>
                  <a:pt x="465776" y="749644"/>
                  <a:pt x="445664" y="696545"/>
                </a:cubicBezTo>
                <a:cubicBezTo>
                  <a:pt x="441558" y="665722"/>
                  <a:pt x="459046" y="617297"/>
                  <a:pt x="440047" y="606615"/>
                </a:cubicBezTo>
                <a:cubicBezTo>
                  <a:pt x="451675" y="592509"/>
                  <a:pt x="432892" y="579307"/>
                  <a:pt x="431225" y="563889"/>
                </a:cubicBezTo>
                <a:cubicBezTo>
                  <a:pt x="438618" y="551582"/>
                  <a:pt x="432225" y="545475"/>
                  <a:pt x="430803" y="534294"/>
                </a:cubicBezTo>
                <a:cubicBezTo>
                  <a:pt x="435364" y="529230"/>
                  <a:pt x="435126" y="519767"/>
                  <a:pt x="429777" y="516548"/>
                </a:cubicBezTo>
                <a:cubicBezTo>
                  <a:pt x="417444" y="521116"/>
                  <a:pt x="423596" y="488251"/>
                  <a:pt x="415090" y="485808"/>
                </a:cubicBezTo>
                <a:cubicBezTo>
                  <a:pt x="413316" y="466733"/>
                  <a:pt x="424116" y="383903"/>
                  <a:pt x="410499" y="369873"/>
                </a:cubicBezTo>
                <a:cubicBezTo>
                  <a:pt x="404034" y="331308"/>
                  <a:pt x="425696" y="275570"/>
                  <a:pt x="425314" y="259180"/>
                </a:cubicBezTo>
                <a:cubicBezTo>
                  <a:pt x="450188" y="242918"/>
                  <a:pt x="384634" y="163766"/>
                  <a:pt x="383240" y="94173"/>
                </a:cubicBezTo>
                <a:cubicBezTo>
                  <a:pt x="385641" y="84795"/>
                  <a:pt x="385609" y="79782"/>
                  <a:pt x="379938" y="77267"/>
                </a:cubicBezTo>
                <a:cubicBezTo>
                  <a:pt x="378301" y="68220"/>
                  <a:pt x="376144" y="54774"/>
                  <a:pt x="373430" y="3885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1EAFC37-253C-3BCE-6AB9-DC183FD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0" y="609600"/>
            <a:ext cx="5310116" cy="1322887"/>
          </a:xfrm>
        </p:spPr>
        <p:txBody>
          <a:bodyPr>
            <a:normAutofit/>
          </a:bodyPr>
          <a:lstStyle/>
          <a:p>
            <a:r>
              <a:rPr lang="es-ES" dirty="0"/>
              <a:t>MONGODB</a:t>
            </a:r>
          </a:p>
        </p:txBody>
      </p:sp>
      <p:pic>
        <p:nvPicPr>
          <p:cNvPr id="16" name="Graphic 6" descr="Base de datos">
            <a:extLst>
              <a:ext uri="{FF2B5EF4-FFF2-40B4-BE49-F238E27FC236}">
                <a16:creationId xmlns:a16="http://schemas.microsoft.com/office/drawing/2014/main" id="{F1B0A7A6-3AE1-1549-2693-E8B177353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427" y="1573971"/>
            <a:ext cx="3720152" cy="3720152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168AED-484B-C8F6-3CDF-C2E565F5F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7400" y="2194102"/>
            <a:ext cx="5310116" cy="3908585"/>
          </a:xfrm>
        </p:spPr>
        <p:txBody>
          <a:bodyPr>
            <a:normAutofit/>
          </a:bodyPr>
          <a:lstStyle/>
          <a:p>
            <a:pPr algn="just"/>
            <a:r>
              <a:rPr lang="es-ES" sz="2000" dirty="0"/>
              <a:t>El gestor de base de datos MongoDB se lo puede asociar a un conjunto de gestores de bases de datos que no tienen como lenguaje principal el SQL para su manipulación.</a:t>
            </a:r>
          </a:p>
          <a:p>
            <a:pPr algn="just"/>
            <a:r>
              <a:rPr lang="es-ES" sz="2000" dirty="0"/>
              <a:t>Los gestores de bases de datos NoSQL no requieren estructuras fijas como tablas, normalmente no soportan operaciones </a:t>
            </a:r>
            <a:r>
              <a:rPr lang="es-ES" sz="2000" dirty="0" err="1"/>
              <a:t>join</a:t>
            </a:r>
            <a:r>
              <a:rPr lang="es-ES" sz="2000" dirty="0"/>
              <a:t> y presentan como gran ventaja que pueden escalar en forma sencilla.</a:t>
            </a:r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776744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8F3AE1C-CD9C-3D56-A628-ED547068A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BASE DE DATOS DOCUMENTAL</a:t>
            </a:r>
          </a:p>
        </p:txBody>
      </p:sp>
      <p:pic>
        <p:nvPicPr>
          <p:cNvPr id="5" name="Marcador de contenido 4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8FE9A40A-E632-790F-FDEB-D767316CE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13" y="2072640"/>
            <a:ext cx="8925699" cy="4128135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305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B4D578A-F2C4-4EA9-A811-B48E66D63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F56D01-89C0-A49F-0F64-8D4EEE91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57" y="5279509"/>
            <a:ext cx="9707911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/>
              <a:t>MOTORES NOSQL</a:t>
            </a:r>
          </a:p>
        </p:txBody>
      </p:sp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0D5F2824-971B-54E9-3102-9CF71EEB5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223" y="1275525"/>
            <a:ext cx="2843908" cy="2843908"/>
          </a:xfrm>
          <a:prstGeom prst="rect">
            <a:avLst/>
          </a:prstGeom>
        </p:spPr>
      </p:pic>
      <p:pic>
        <p:nvPicPr>
          <p:cNvPr id="5" name="Marcador de contenido 4" descr="Logotipo&#10;&#10;Descripción generada automáticamente">
            <a:extLst>
              <a:ext uri="{FF2B5EF4-FFF2-40B4-BE49-F238E27FC236}">
                <a16:creationId xmlns:a16="http://schemas.microsoft.com/office/drawing/2014/main" id="{AA8FC5DD-4B56-1E95-03E7-FA03AE0EC5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864" y="1744770"/>
            <a:ext cx="2843908" cy="1905418"/>
          </a:xfrm>
          <a:prstGeom prst="rect">
            <a:avLst/>
          </a:prstGeom>
        </p:spPr>
      </p:pic>
      <p:pic>
        <p:nvPicPr>
          <p:cNvPr id="7" name="Imagen 6" descr="Forma&#10;&#10;Descripción generada automáticamente con confianza media">
            <a:extLst>
              <a:ext uri="{FF2B5EF4-FFF2-40B4-BE49-F238E27FC236}">
                <a16:creationId xmlns:a16="http://schemas.microsoft.com/office/drawing/2014/main" id="{00737872-AA9A-E021-6AFD-F7A759CDD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505" y="2164246"/>
            <a:ext cx="2843908" cy="106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97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906397-6A02-1634-7757-7DCB2A948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s-ES" sz="4100"/>
              <a:t>CARACTERÍSTICAS MONGODB</a:t>
            </a:r>
          </a:p>
        </p:txBody>
      </p:sp>
      <p:pic>
        <p:nvPicPr>
          <p:cNvPr id="5" name="Picture 4" descr="Montacargas levantando un contenedor en el jardín">
            <a:extLst>
              <a:ext uri="{FF2B5EF4-FFF2-40B4-BE49-F238E27FC236}">
                <a16:creationId xmlns:a16="http://schemas.microsoft.com/office/drawing/2014/main" id="{EDC6386E-4625-54E7-8CD0-A6704D0F62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28" r="25996" b="-1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D275CE-0961-1C4C-4B52-354CCFA36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4140013" cy="3908586"/>
          </a:xfrm>
        </p:spPr>
        <p:txBody>
          <a:bodyPr>
            <a:normAutofit/>
          </a:bodyPr>
          <a:lstStyle/>
          <a:p>
            <a:r>
              <a:rPr lang="es-ES" sz="2000" dirty="0"/>
              <a:t>Indexación</a:t>
            </a:r>
          </a:p>
          <a:p>
            <a:r>
              <a:rPr lang="es-ES" sz="2000" dirty="0"/>
              <a:t>Replicación</a:t>
            </a:r>
          </a:p>
          <a:p>
            <a:r>
              <a:rPr lang="es-ES" sz="2000" dirty="0"/>
              <a:t>Balanceo de carga</a:t>
            </a:r>
          </a:p>
          <a:p>
            <a:r>
              <a:rPr lang="es-ES" sz="2000" dirty="0"/>
              <a:t>Almacenamiento de archivos</a:t>
            </a:r>
          </a:p>
          <a:p>
            <a:r>
              <a:rPr lang="es-ES" sz="2000" dirty="0"/>
              <a:t>Agregación</a:t>
            </a:r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049017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5FC64F5-1A18-CE2C-3846-0968E2D93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s-ES" dirty="0"/>
              <a:t>JSON</a:t>
            </a:r>
          </a:p>
        </p:txBody>
      </p:sp>
      <p:pic>
        <p:nvPicPr>
          <p:cNvPr id="5" name="Picture 4" descr="Pila de revistas en una mesa">
            <a:extLst>
              <a:ext uri="{FF2B5EF4-FFF2-40B4-BE49-F238E27FC236}">
                <a16:creationId xmlns:a16="http://schemas.microsoft.com/office/drawing/2014/main" id="{BD5E009F-EB0D-475F-F122-B6C7818F89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47" r="76" b="-1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D5A241-E815-E53A-59FF-DC182CF99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4140013" cy="3908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dirty="0"/>
              <a:t>{</a:t>
            </a:r>
          </a:p>
          <a:p>
            <a:pPr marL="0" indent="0">
              <a:buNone/>
            </a:pPr>
            <a:r>
              <a:rPr lang="es-ES" sz="2000" dirty="0"/>
              <a:t>  </a:t>
            </a:r>
            <a:r>
              <a:rPr lang="es-ES" sz="2000" dirty="0" err="1"/>
              <a:t>codigo</a:t>
            </a:r>
            <a:r>
              <a:rPr lang="es-ES" sz="2000" dirty="0"/>
              <a:t>: 1,  </a:t>
            </a:r>
          </a:p>
          <a:p>
            <a:pPr marL="0" indent="0">
              <a:buNone/>
            </a:pPr>
            <a:r>
              <a:rPr lang="es-ES" sz="2000" dirty="0"/>
              <a:t>  nombre: 'El </a:t>
            </a:r>
            <a:r>
              <a:rPr lang="es-ES" sz="2000" dirty="0" err="1"/>
              <a:t>aleph</a:t>
            </a:r>
            <a:r>
              <a:rPr lang="es-ES" sz="2000" dirty="0"/>
              <a:t>',</a:t>
            </a:r>
          </a:p>
          <a:p>
            <a:pPr marL="0" indent="0">
              <a:buNone/>
            </a:pPr>
            <a:r>
              <a:rPr lang="es-ES" sz="2000" dirty="0"/>
              <a:t>  autor: 'Borges',</a:t>
            </a:r>
          </a:p>
          <a:p>
            <a:pPr marL="0" indent="0">
              <a:buNone/>
            </a:pPr>
            <a:r>
              <a:rPr lang="es-ES" sz="2000" dirty="0"/>
              <a:t>  editoriales: ['</a:t>
            </a:r>
            <a:r>
              <a:rPr lang="es-ES" sz="2000" dirty="0" err="1"/>
              <a:t>Planeta','Siglo</a:t>
            </a:r>
            <a:r>
              <a:rPr lang="es-ES" sz="2000" dirty="0"/>
              <a:t> XXI']</a:t>
            </a:r>
          </a:p>
          <a:p>
            <a:pPr marL="0" indent="0">
              <a:buNone/>
            </a:pPr>
            <a:r>
              <a:rPr lang="es-E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71171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9C270B86-A2FA-9311-8CAC-BB77A8457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87" y="885658"/>
            <a:ext cx="10945825" cy="361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805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EC7823C-FDD6-429C-986C-063FDEBF9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0651F5E-0457-4065-ACB2-8B81590C2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050098" flipH="1" flipV="1">
            <a:off x="-160709" y="3977842"/>
            <a:ext cx="7507400" cy="3166385"/>
          </a:xfrm>
          <a:custGeom>
            <a:avLst/>
            <a:gdLst>
              <a:gd name="connsiteX0" fmla="*/ 5497485 w 7507400"/>
              <a:gd name="connsiteY0" fmla="*/ 2912009 h 3166385"/>
              <a:gd name="connsiteX1" fmla="*/ 7034681 w 7507400"/>
              <a:gd name="connsiteY1" fmla="*/ 3151263 h 3166385"/>
              <a:gd name="connsiteX2" fmla="*/ 7137723 w 7507400"/>
              <a:gd name="connsiteY2" fmla="*/ 3166385 h 3166385"/>
              <a:gd name="connsiteX3" fmla="*/ 7507400 w 7507400"/>
              <a:gd name="connsiteY3" fmla="*/ 875071 h 3166385"/>
              <a:gd name="connsiteX4" fmla="*/ 2083578 w 7507400"/>
              <a:gd name="connsiteY4" fmla="*/ 0 h 3166385"/>
              <a:gd name="connsiteX5" fmla="*/ 2023081 w 7507400"/>
              <a:gd name="connsiteY5" fmla="*/ 5468 h 3166385"/>
              <a:gd name="connsiteX6" fmla="*/ 1865374 w 7507400"/>
              <a:gd name="connsiteY6" fmla="*/ 76313 h 3166385"/>
              <a:gd name="connsiteX7" fmla="*/ 1634010 w 7507400"/>
              <a:gd name="connsiteY7" fmla="*/ 119359 h 3166385"/>
              <a:gd name="connsiteX8" fmla="*/ 1388186 w 7507400"/>
              <a:gd name="connsiteY8" fmla="*/ 130121 h 3166385"/>
              <a:gd name="connsiteX9" fmla="*/ 1330344 w 7507400"/>
              <a:gd name="connsiteY9" fmla="*/ 198275 h 3166385"/>
              <a:gd name="connsiteX10" fmla="*/ 1406262 w 7507400"/>
              <a:gd name="connsiteY10" fmla="*/ 270018 h 3166385"/>
              <a:gd name="connsiteX11" fmla="*/ 1521942 w 7507400"/>
              <a:gd name="connsiteY11" fmla="*/ 277191 h 3166385"/>
              <a:gd name="connsiteX12" fmla="*/ 2212420 w 7507400"/>
              <a:gd name="connsiteY12" fmla="*/ 295128 h 3166385"/>
              <a:gd name="connsiteX13" fmla="*/ 0 w 7507400"/>
              <a:gd name="connsiteY13" fmla="*/ 452960 h 3166385"/>
              <a:gd name="connsiteX14" fmla="*/ 300051 w 7507400"/>
              <a:gd name="connsiteY14" fmla="*/ 549813 h 3166385"/>
              <a:gd name="connsiteX15" fmla="*/ 401272 w 7507400"/>
              <a:gd name="connsiteY15" fmla="*/ 815258 h 3166385"/>
              <a:gd name="connsiteX16" fmla="*/ 770008 w 7507400"/>
              <a:gd name="connsiteY16" fmla="*/ 965917 h 3166385"/>
              <a:gd name="connsiteX17" fmla="*/ 1008605 w 7507400"/>
              <a:gd name="connsiteY17" fmla="*/ 1019724 h 3166385"/>
              <a:gd name="connsiteX18" fmla="*/ 1554478 w 7507400"/>
              <a:gd name="connsiteY18" fmla="*/ 1098641 h 3166385"/>
              <a:gd name="connsiteX19" fmla="*/ 1634010 w 7507400"/>
              <a:gd name="connsiteY19" fmla="*/ 1227777 h 3166385"/>
              <a:gd name="connsiteX20" fmla="*/ 1702696 w 7507400"/>
              <a:gd name="connsiteY20" fmla="*/ 1371261 h 3166385"/>
              <a:gd name="connsiteX21" fmla="*/ 1847299 w 7507400"/>
              <a:gd name="connsiteY21" fmla="*/ 1464526 h 3166385"/>
              <a:gd name="connsiteX22" fmla="*/ 723015 w 7507400"/>
              <a:gd name="connsiteY22" fmla="*/ 1450177 h 3166385"/>
              <a:gd name="connsiteX23" fmla="*/ 1991901 w 7507400"/>
              <a:gd name="connsiteY23" fmla="*/ 1751495 h 3166385"/>
              <a:gd name="connsiteX24" fmla="*/ 1879835 w 7507400"/>
              <a:gd name="connsiteY24" fmla="*/ 1869870 h 3166385"/>
              <a:gd name="connsiteX25" fmla="*/ 2573927 w 7507400"/>
              <a:gd name="connsiteY25" fmla="*/ 2031290 h 3166385"/>
              <a:gd name="connsiteX26" fmla="*/ 2201575 w 7507400"/>
              <a:gd name="connsiteY26" fmla="*/ 2049225 h 3166385"/>
              <a:gd name="connsiteX27" fmla="*/ 4367000 w 7507400"/>
              <a:gd name="connsiteY27" fmla="*/ 2723602 h 3166385"/>
              <a:gd name="connsiteX28" fmla="*/ 5497485 w 7507400"/>
              <a:gd name="connsiteY28" fmla="*/ 2912009 h 316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507400" h="3166385">
                <a:moveTo>
                  <a:pt x="5497485" y="2912009"/>
                </a:moveTo>
                <a:cubicBezTo>
                  <a:pt x="6033497" y="2998226"/>
                  <a:pt x="6619155" y="3089592"/>
                  <a:pt x="7034681" y="3151263"/>
                </a:cubicBezTo>
                <a:lnTo>
                  <a:pt x="7137723" y="3166385"/>
                </a:lnTo>
                <a:lnTo>
                  <a:pt x="7507400" y="875071"/>
                </a:lnTo>
                <a:lnTo>
                  <a:pt x="2083578" y="0"/>
                </a:lnTo>
                <a:lnTo>
                  <a:pt x="2023081" y="5468"/>
                </a:lnTo>
                <a:cubicBezTo>
                  <a:pt x="1965692" y="12642"/>
                  <a:pt x="1910562" y="27887"/>
                  <a:pt x="1865374" y="76313"/>
                </a:cubicBezTo>
                <a:cubicBezTo>
                  <a:pt x="1796688" y="151642"/>
                  <a:pt x="1724387" y="162404"/>
                  <a:pt x="1634010" y="119359"/>
                </a:cubicBezTo>
                <a:cubicBezTo>
                  <a:pt x="1554478" y="79900"/>
                  <a:pt x="1467718" y="90662"/>
                  <a:pt x="1388186" y="130121"/>
                </a:cubicBezTo>
                <a:cubicBezTo>
                  <a:pt x="1359266" y="144469"/>
                  <a:pt x="1330344" y="162404"/>
                  <a:pt x="1330344" y="198275"/>
                </a:cubicBezTo>
                <a:cubicBezTo>
                  <a:pt x="1330344" y="248495"/>
                  <a:pt x="1366496" y="262843"/>
                  <a:pt x="1406262" y="270018"/>
                </a:cubicBezTo>
                <a:cubicBezTo>
                  <a:pt x="1442412" y="277191"/>
                  <a:pt x="1485792" y="284366"/>
                  <a:pt x="1521942" y="277191"/>
                </a:cubicBezTo>
                <a:cubicBezTo>
                  <a:pt x="1753307" y="237734"/>
                  <a:pt x="1981057" y="302301"/>
                  <a:pt x="2212420" y="295128"/>
                </a:cubicBezTo>
                <a:cubicBezTo>
                  <a:pt x="1485792" y="449373"/>
                  <a:pt x="751934" y="399154"/>
                  <a:pt x="0" y="452960"/>
                </a:cubicBezTo>
                <a:cubicBezTo>
                  <a:pt x="97608" y="560573"/>
                  <a:pt x="224135" y="470896"/>
                  <a:pt x="300051" y="549813"/>
                </a:cubicBezTo>
                <a:cubicBezTo>
                  <a:pt x="227750" y="714820"/>
                  <a:pt x="256671" y="804497"/>
                  <a:pt x="401272" y="815258"/>
                </a:cubicBezTo>
                <a:cubicBezTo>
                  <a:pt x="542261" y="826019"/>
                  <a:pt x="694093" y="768625"/>
                  <a:pt x="770008" y="965917"/>
                </a:cubicBezTo>
                <a:cubicBezTo>
                  <a:pt x="791699" y="1026898"/>
                  <a:pt x="925458" y="1008963"/>
                  <a:pt x="1008605" y="1019724"/>
                </a:cubicBezTo>
                <a:cubicBezTo>
                  <a:pt x="1189357" y="1044833"/>
                  <a:pt x="1380957" y="1019724"/>
                  <a:pt x="1554478" y="1098641"/>
                </a:cubicBezTo>
                <a:cubicBezTo>
                  <a:pt x="1623165" y="1127337"/>
                  <a:pt x="1670160" y="1148860"/>
                  <a:pt x="1634010" y="1227777"/>
                </a:cubicBezTo>
                <a:cubicBezTo>
                  <a:pt x="1597859" y="1310280"/>
                  <a:pt x="1644855" y="1338976"/>
                  <a:pt x="1702696" y="1371261"/>
                </a:cubicBezTo>
                <a:cubicBezTo>
                  <a:pt x="1746077" y="1396370"/>
                  <a:pt x="1811148" y="1389197"/>
                  <a:pt x="1847299" y="1464526"/>
                </a:cubicBezTo>
                <a:cubicBezTo>
                  <a:pt x="1467717" y="1453764"/>
                  <a:pt x="1098981" y="1392783"/>
                  <a:pt x="723015" y="1450177"/>
                </a:cubicBezTo>
                <a:cubicBezTo>
                  <a:pt x="1135131" y="1593662"/>
                  <a:pt x="1587014" y="1586487"/>
                  <a:pt x="1991901" y="1751495"/>
                </a:cubicBezTo>
                <a:cubicBezTo>
                  <a:pt x="1977441" y="1808889"/>
                  <a:pt x="1883449" y="1783778"/>
                  <a:pt x="1879835" y="1869870"/>
                </a:cubicBezTo>
                <a:cubicBezTo>
                  <a:pt x="2093123" y="1959548"/>
                  <a:pt x="2349794" y="1898566"/>
                  <a:pt x="2573927" y="2031290"/>
                </a:cubicBezTo>
                <a:cubicBezTo>
                  <a:pt x="2443785" y="2092271"/>
                  <a:pt x="2324488" y="1991831"/>
                  <a:pt x="2201575" y="2049225"/>
                </a:cubicBezTo>
                <a:cubicBezTo>
                  <a:pt x="2241342" y="2135316"/>
                  <a:pt x="4041644" y="2666208"/>
                  <a:pt x="4367000" y="2723602"/>
                </a:cubicBezTo>
                <a:cubicBezTo>
                  <a:pt x="4615085" y="2767993"/>
                  <a:pt x="5038048" y="2838109"/>
                  <a:pt x="5497485" y="2912009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433289-3BD7-84A7-65C0-C99957F47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094" y="1058780"/>
            <a:ext cx="5602705" cy="30921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CREAR CUENTA DE MONGODB ATLAS Y LANZAR PRIMER CLUSTER</a:t>
            </a:r>
          </a:p>
        </p:txBody>
      </p:sp>
    </p:spTree>
    <p:extLst>
      <p:ext uri="{BB962C8B-B14F-4D97-AF65-F5344CB8AC3E}">
        <p14:creationId xmlns:p14="http://schemas.microsoft.com/office/powerpoint/2010/main" val="2308468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E7E429-CC0A-E52B-65A8-B0EBB932D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MONGODB COMPASS</a:t>
            </a:r>
          </a:p>
        </p:txBody>
      </p:sp>
      <p:pic>
        <p:nvPicPr>
          <p:cNvPr id="7" name="Marcador de contenido 6" descr="Gráfico&#10;&#10;Descripción generada automáticamente">
            <a:extLst>
              <a:ext uri="{FF2B5EF4-FFF2-40B4-BE49-F238E27FC236}">
                <a16:creationId xmlns:a16="http://schemas.microsoft.com/office/drawing/2014/main" id="{BDE785EE-B4CE-DFD2-4585-A7C4136FC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929" y="2354239"/>
            <a:ext cx="6580142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9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EC7823C-FDD6-429C-986C-063FDEBF9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0651F5E-0457-4065-ACB2-8B81590C2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050098" flipH="1" flipV="1">
            <a:off x="-160709" y="3977842"/>
            <a:ext cx="7507400" cy="3166385"/>
          </a:xfrm>
          <a:custGeom>
            <a:avLst/>
            <a:gdLst>
              <a:gd name="connsiteX0" fmla="*/ 5497485 w 7507400"/>
              <a:gd name="connsiteY0" fmla="*/ 2912009 h 3166385"/>
              <a:gd name="connsiteX1" fmla="*/ 7034681 w 7507400"/>
              <a:gd name="connsiteY1" fmla="*/ 3151263 h 3166385"/>
              <a:gd name="connsiteX2" fmla="*/ 7137723 w 7507400"/>
              <a:gd name="connsiteY2" fmla="*/ 3166385 h 3166385"/>
              <a:gd name="connsiteX3" fmla="*/ 7507400 w 7507400"/>
              <a:gd name="connsiteY3" fmla="*/ 875071 h 3166385"/>
              <a:gd name="connsiteX4" fmla="*/ 2083578 w 7507400"/>
              <a:gd name="connsiteY4" fmla="*/ 0 h 3166385"/>
              <a:gd name="connsiteX5" fmla="*/ 2023081 w 7507400"/>
              <a:gd name="connsiteY5" fmla="*/ 5468 h 3166385"/>
              <a:gd name="connsiteX6" fmla="*/ 1865374 w 7507400"/>
              <a:gd name="connsiteY6" fmla="*/ 76313 h 3166385"/>
              <a:gd name="connsiteX7" fmla="*/ 1634010 w 7507400"/>
              <a:gd name="connsiteY7" fmla="*/ 119359 h 3166385"/>
              <a:gd name="connsiteX8" fmla="*/ 1388186 w 7507400"/>
              <a:gd name="connsiteY8" fmla="*/ 130121 h 3166385"/>
              <a:gd name="connsiteX9" fmla="*/ 1330344 w 7507400"/>
              <a:gd name="connsiteY9" fmla="*/ 198275 h 3166385"/>
              <a:gd name="connsiteX10" fmla="*/ 1406262 w 7507400"/>
              <a:gd name="connsiteY10" fmla="*/ 270018 h 3166385"/>
              <a:gd name="connsiteX11" fmla="*/ 1521942 w 7507400"/>
              <a:gd name="connsiteY11" fmla="*/ 277191 h 3166385"/>
              <a:gd name="connsiteX12" fmla="*/ 2212420 w 7507400"/>
              <a:gd name="connsiteY12" fmla="*/ 295128 h 3166385"/>
              <a:gd name="connsiteX13" fmla="*/ 0 w 7507400"/>
              <a:gd name="connsiteY13" fmla="*/ 452960 h 3166385"/>
              <a:gd name="connsiteX14" fmla="*/ 300051 w 7507400"/>
              <a:gd name="connsiteY14" fmla="*/ 549813 h 3166385"/>
              <a:gd name="connsiteX15" fmla="*/ 401272 w 7507400"/>
              <a:gd name="connsiteY15" fmla="*/ 815258 h 3166385"/>
              <a:gd name="connsiteX16" fmla="*/ 770008 w 7507400"/>
              <a:gd name="connsiteY16" fmla="*/ 965917 h 3166385"/>
              <a:gd name="connsiteX17" fmla="*/ 1008605 w 7507400"/>
              <a:gd name="connsiteY17" fmla="*/ 1019724 h 3166385"/>
              <a:gd name="connsiteX18" fmla="*/ 1554478 w 7507400"/>
              <a:gd name="connsiteY18" fmla="*/ 1098641 h 3166385"/>
              <a:gd name="connsiteX19" fmla="*/ 1634010 w 7507400"/>
              <a:gd name="connsiteY19" fmla="*/ 1227777 h 3166385"/>
              <a:gd name="connsiteX20" fmla="*/ 1702696 w 7507400"/>
              <a:gd name="connsiteY20" fmla="*/ 1371261 h 3166385"/>
              <a:gd name="connsiteX21" fmla="*/ 1847299 w 7507400"/>
              <a:gd name="connsiteY21" fmla="*/ 1464526 h 3166385"/>
              <a:gd name="connsiteX22" fmla="*/ 723015 w 7507400"/>
              <a:gd name="connsiteY22" fmla="*/ 1450177 h 3166385"/>
              <a:gd name="connsiteX23" fmla="*/ 1991901 w 7507400"/>
              <a:gd name="connsiteY23" fmla="*/ 1751495 h 3166385"/>
              <a:gd name="connsiteX24" fmla="*/ 1879835 w 7507400"/>
              <a:gd name="connsiteY24" fmla="*/ 1869870 h 3166385"/>
              <a:gd name="connsiteX25" fmla="*/ 2573927 w 7507400"/>
              <a:gd name="connsiteY25" fmla="*/ 2031290 h 3166385"/>
              <a:gd name="connsiteX26" fmla="*/ 2201575 w 7507400"/>
              <a:gd name="connsiteY26" fmla="*/ 2049225 h 3166385"/>
              <a:gd name="connsiteX27" fmla="*/ 4367000 w 7507400"/>
              <a:gd name="connsiteY27" fmla="*/ 2723602 h 3166385"/>
              <a:gd name="connsiteX28" fmla="*/ 5497485 w 7507400"/>
              <a:gd name="connsiteY28" fmla="*/ 2912009 h 316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507400" h="3166385">
                <a:moveTo>
                  <a:pt x="5497485" y="2912009"/>
                </a:moveTo>
                <a:cubicBezTo>
                  <a:pt x="6033497" y="2998226"/>
                  <a:pt x="6619155" y="3089592"/>
                  <a:pt x="7034681" y="3151263"/>
                </a:cubicBezTo>
                <a:lnTo>
                  <a:pt x="7137723" y="3166385"/>
                </a:lnTo>
                <a:lnTo>
                  <a:pt x="7507400" y="875071"/>
                </a:lnTo>
                <a:lnTo>
                  <a:pt x="2083578" y="0"/>
                </a:lnTo>
                <a:lnTo>
                  <a:pt x="2023081" y="5468"/>
                </a:lnTo>
                <a:cubicBezTo>
                  <a:pt x="1965692" y="12642"/>
                  <a:pt x="1910562" y="27887"/>
                  <a:pt x="1865374" y="76313"/>
                </a:cubicBezTo>
                <a:cubicBezTo>
                  <a:pt x="1796688" y="151642"/>
                  <a:pt x="1724387" y="162404"/>
                  <a:pt x="1634010" y="119359"/>
                </a:cubicBezTo>
                <a:cubicBezTo>
                  <a:pt x="1554478" y="79900"/>
                  <a:pt x="1467718" y="90662"/>
                  <a:pt x="1388186" y="130121"/>
                </a:cubicBezTo>
                <a:cubicBezTo>
                  <a:pt x="1359266" y="144469"/>
                  <a:pt x="1330344" y="162404"/>
                  <a:pt x="1330344" y="198275"/>
                </a:cubicBezTo>
                <a:cubicBezTo>
                  <a:pt x="1330344" y="248495"/>
                  <a:pt x="1366496" y="262843"/>
                  <a:pt x="1406262" y="270018"/>
                </a:cubicBezTo>
                <a:cubicBezTo>
                  <a:pt x="1442412" y="277191"/>
                  <a:pt x="1485792" y="284366"/>
                  <a:pt x="1521942" y="277191"/>
                </a:cubicBezTo>
                <a:cubicBezTo>
                  <a:pt x="1753307" y="237734"/>
                  <a:pt x="1981057" y="302301"/>
                  <a:pt x="2212420" y="295128"/>
                </a:cubicBezTo>
                <a:cubicBezTo>
                  <a:pt x="1485792" y="449373"/>
                  <a:pt x="751934" y="399154"/>
                  <a:pt x="0" y="452960"/>
                </a:cubicBezTo>
                <a:cubicBezTo>
                  <a:pt x="97608" y="560573"/>
                  <a:pt x="224135" y="470896"/>
                  <a:pt x="300051" y="549813"/>
                </a:cubicBezTo>
                <a:cubicBezTo>
                  <a:pt x="227750" y="714820"/>
                  <a:pt x="256671" y="804497"/>
                  <a:pt x="401272" y="815258"/>
                </a:cubicBezTo>
                <a:cubicBezTo>
                  <a:pt x="542261" y="826019"/>
                  <a:pt x="694093" y="768625"/>
                  <a:pt x="770008" y="965917"/>
                </a:cubicBezTo>
                <a:cubicBezTo>
                  <a:pt x="791699" y="1026898"/>
                  <a:pt x="925458" y="1008963"/>
                  <a:pt x="1008605" y="1019724"/>
                </a:cubicBezTo>
                <a:cubicBezTo>
                  <a:pt x="1189357" y="1044833"/>
                  <a:pt x="1380957" y="1019724"/>
                  <a:pt x="1554478" y="1098641"/>
                </a:cubicBezTo>
                <a:cubicBezTo>
                  <a:pt x="1623165" y="1127337"/>
                  <a:pt x="1670160" y="1148860"/>
                  <a:pt x="1634010" y="1227777"/>
                </a:cubicBezTo>
                <a:cubicBezTo>
                  <a:pt x="1597859" y="1310280"/>
                  <a:pt x="1644855" y="1338976"/>
                  <a:pt x="1702696" y="1371261"/>
                </a:cubicBezTo>
                <a:cubicBezTo>
                  <a:pt x="1746077" y="1396370"/>
                  <a:pt x="1811148" y="1389197"/>
                  <a:pt x="1847299" y="1464526"/>
                </a:cubicBezTo>
                <a:cubicBezTo>
                  <a:pt x="1467717" y="1453764"/>
                  <a:pt x="1098981" y="1392783"/>
                  <a:pt x="723015" y="1450177"/>
                </a:cubicBezTo>
                <a:cubicBezTo>
                  <a:pt x="1135131" y="1593662"/>
                  <a:pt x="1587014" y="1586487"/>
                  <a:pt x="1991901" y="1751495"/>
                </a:cubicBezTo>
                <a:cubicBezTo>
                  <a:pt x="1977441" y="1808889"/>
                  <a:pt x="1883449" y="1783778"/>
                  <a:pt x="1879835" y="1869870"/>
                </a:cubicBezTo>
                <a:cubicBezTo>
                  <a:pt x="2093123" y="1959548"/>
                  <a:pt x="2349794" y="1898566"/>
                  <a:pt x="2573927" y="2031290"/>
                </a:cubicBezTo>
                <a:cubicBezTo>
                  <a:pt x="2443785" y="2092271"/>
                  <a:pt x="2324488" y="1991831"/>
                  <a:pt x="2201575" y="2049225"/>
                </a:cubicBezTo>
                <a:cubicBezTo>
                  <a:pt x="2241342" y="2135316"/>
                  <a:pt x="4041644" y="2666208"/>
                  <a:pt x="4367000" y="2723602"/>
                </a:cubicBezTo>
                <a:cubicBezTo>
                  <a:pt x="4615085" y="2767993"/>
                  <a:pt x="5038048" y="2838109"/>
                  <a:pt x="5497485" y="2912009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433289-3BD7-84A7-65C0-C99957F47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094" y="1058780"/>
            <a:ext cx="5602705" cy="309211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s-ES" sz="5400" dirty="0"/>
              <a:t>RECORRIDO POR MONGODB COMPASS Y CONECTARNOS A NUESTRO CLUSTER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09150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156517-D56F-5FF8-DD6B-E976B61F6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200" kern="1200">
                <a:latin typeface="+mj-lt"/>
                <a:ea typeface="+mj-ea"/>
                <a:cs typeface="+mj-cs"/>
              </a:rPr>
              <a:t>ACCIÓN FORMATIVA</a:t>
            </a:r>
          </a:p>
        </p:txBody>
      </p:sp>
      <p:graphicFrame>
        <p:nvGraphicFramePr>
          <p:cNvPr id="12" name="Marcador de contenido 2">
            <a:extLst>
              <a:ext uri="{FF2B5EF4-FFF2-40B4-BE49-F238E27FC236}">
                <a16:creationId xmlns:a16="http://schemas.microsoft.com/office/drawing/2014/main" id="{032B5C37-C355-96CE-43BA-95709FC73F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2752711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8935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Marcador de contenido 11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12455E83-278C-2EAC-4D44-A62DED339A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285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1A5F16-DADE-DDD9-45ED-53A0F0B66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s-ES"/>
              <a:t>INSERTAR DOCUMENTOS</a:t>
            </a:r>
            <a:endParaRPr lang="es-ES" dirty="0"/>
          </a:p>
        </p:txBody>
      </p:sp>
      <p:pic>
        <p:nvPicPr>
          <p:cNvPr id="30" name="Picture 29" descr="Gafas encima de un libro">
            <a:extLst>
              <a:ext uri="{FF2B5EF4-FFF2-40B4-BE49-F238E27FC236}">
                <a16:creationId xmlns:a16="http://schemas.microsoft.com/office/drawing/2014/main" id="{FDCDDD9D-FE62-8E72-7269-7812DE6E57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7" r="29330" b="-1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D2E4FE-B702-10DE-9F6A-68E864766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4140013" cy="3908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dirty="0"/>
              <a:t>Para inserta un documento o un conjunto de documentos disponemos de los métodos: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/>
              <a:t>insertOne</a:t>
            </a:r>
            <a:r>
              <a:rPr lang="es-ES" sz="2000" dirty="0"/>
              <a:t>: Inserta un documento en una colección.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/>
              <a:t>insertMany</a:t>
            </a:r>
            <a:r>
              <a:rPr lang="es-ES" sz="2000" dirty="0"/>
              <a:t>: Inserta múltiples documentos en una colección.</a:t>
            </a:r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653856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718681-A12E-49D6-9925-DD7C6817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BB9D278-9700-B7D0-ADA1-7A09B0224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312"/>
            <a:ext cx="4038600" cy="5431376"/>
          </a:xfrm>
        </p:spPr>
        <p:txBody>
          <a:bodyPr>
            <a:normAutofit/>
          </a:bodyPr>
          <a:lstStyle/>
          <a:p>
            <a:r>
              <a:rPr lang="es-ES"/>
              <a:t>CAMPO OBLIGATORIO _ID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854D58-898D-EA4D-6C6F-91166B62F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713313"/>
            <a:ext cx="5257801" cy="5431376"/>
          </a:xfrm>
        </p:spPr>
        <p:txBody>
          <a:bodyPr anchor="ctr">
            <a:normAutofit/>
          </a:bodyPr>
          <a:lstStyle/>
          <a:p>
            <a:pPr algn="just"/>
            <a:r>
              <a:rPr lang="es-ES" sz="2000" dirty="0"/>
              <a:t>En MongoDB, cada documento almacenado en una colección requiere un único _id que actúa como clave principal . Si se inserta documento omite el _id, el controlador MongoDB automáticamente genera un </a:t>
            </a:r>
            <a:r>
              <a:rPr lang="es-ES" sz="2000" dirty="0" err="1"/>
              <a:t>ObjectId</a:t>
            </a:r>
            <a:r>
              <a:rPr lang="es-ES" sz="2000" dirty="0"/>
              <a:t> para el _id. </a:t>
            </a:r>
          </a:p>
        </p:txBody>
      </p:sp>
    </p:spTree>
    <p:extLst>
      <p:ext uri="{BB962C8B-B14F-4D97-AF65-F5344CB8AC3E}">
        <p14:creationId xmlns:p14="http://schemas.microsoft.com/office/powerpoint/2010/main" val="18858816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526020-093A-FEB7-81C3-FAA1A07C7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RECUPERAR DOCUMENTOS</a:t>
            </a:r>
          </a:p>
        </p:txBody>
      </p:sp>
      <p:pic>
        <p:nvPicPr>
          <p:cNvPr id="9" name="Marcador de contenido 8" descr="Texto&#10;&#10;Descripción generada automáticamente">
            <a:extLst>
              <a:ext uri="{FF2B5EF4-FFF2-40B4-BE49-F238E27FC236}">
                <a16:creationId xmlns:a16="http://schemas.microsoft.com/office/drawing/2014/main" id="{9EB52287-DD23-DF4C-8D11-493031359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28" y="579473"/>
            <a:ext cx="10729942" cy="4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24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5408913-B323-422F-B521-2957A5B7F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A770EBD-5B77-46EC-BF58-EF27ACD6B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92" y="0"/>
            <a:ext cx="7299977" cy="6858000"/>
          </a:xfrm>
          <a:custGeom>
            <a:avLst/>
            <a:gdLst>
              <a:gd name="connsiteX0" fmla="*/ 1008599 w 7299977"/>
              <a:gd name="connsiteY0" fmla="*/ 0 h 6858000"/>
              <a:gd name="connsiteX1" fmla="*/ 4420653 w 7299977"/>
              <a:gd name="connsiteY1" fmla="*/ 0 h 6858000"/>
              <a:gd name="connsiteX2" fmla="*/ 5511704 w 7299977"/>
              <a:gd name="connsiteY2" fmla="*/ 0 h 6858000"/>
              <a:gd name="connsiteX3" fmla="*/ 7299977 w 7299977"/>
              <a:gd name="connsiteY3" fmla="*/ 0 h 6858000"/>
              <a:gd name="connsiteX4" fmla="*/ 7299977 w 7299977"/>
              <a:gd name="connsiteY4" fmla="*/ 6858000 h 6858000"/>
              <a:gd name="connsiteX5" fmla="*/ 5511704 w 7299977"/>
              <a:gd name="connsiteY5" fmla="*/ 6858000 h 6858000"/>
              <a:gd name="connsiteX6" fmla="*/ 4420653 w 7299977"/>
              <a:gd name="connsiteY6" fmla="*/ 6858000 h 6858000"/>
              <a:gd name="connsiteX7" fmla="*/ 1592997 w 7299977"/>
              <a:gd name="connsiteY7" fmla="*/ 6858000 h 6858000"/>
              <a:gd name="connsiteX8" fmla="*/ 1232473 w 7299977"/>
              <a:gd name="connsiteY8" fmla="*/ 6658805 h 6858000"/>
              <a:gd name="connsiteX9" fmla="*/ 1075471 w 7299977"/>
              <a:gd name="connsiteY9" fmla="*/ 6431153 h 6858000"/>
              <a:gd name="connsiteX10" fmla="*/ 1020229 w 7299977"/>
              <a:gd name="connsiteY10" fmla="*/ 6367127 h 6858000"/>
              <a:gd name="connsiteX11" fmla="*/ 883579 w 7299977"/>
              <a:gd name="connsiteY11" fmla="*/ 6281757 h 6858000"/>
              <a:gd name="connsiteX12" fmla="*/ 645167 w 7299977"/>
              <a:gd name="connsiteY12" fmla="*/ 6100347 h 6858000"/>
              <a:gd name="connsiteX13" fmla="*/ 732391 w 7299977"/>
              <a:gd name="connsiteY13" fmla="*/ 6057663 h 6858000"/>
              <a:gd name="connsiteX14" fmla="*/ 985339 w 7299977"/>
              <a:gd name="connsiteY14" fmla="*/ 6167932 h 6858000"/>
              <a:gd name="connsiteX15" fmla="*/ 1168509 w 7299977"/>
              <a:gd name="connsiteY15" fmla="*/ 6196388 h 6858000"/>
              <a:gd name="connsiteX16" fmla="*/ 909746 w 7299977"/>
              <a:gd name="connsiteY16" fmla="*/ 6004307 h 6858000"/>
              <a:gd name="connsiteX17" fmla="*/ 659704 w 7299977"/>
              <a:gd name="connsiteY17" fmla="*/ 5755314 h 6858000"/>
              <a:gd name="connsiteX18" fmla="*/ 851597 w 7299977"/>
              <a:gd name="connsiteY18" fmla="*/ 5801555 h 6858000"/>
              <a:gd name="connsiteX19" fmla="*/ 860319 w 7299977"/>
              <a:gd name="connsiteY19" fmla="*/ 5769542 h 6858000"/>
              <a:gd name="connsiteX20" fmla="*/ 691686 w 7299977"/>
              <a:gd name="connsiteY20" fmla="*/ 5474306 h 6858000"/>
              <a:gd name="connsiteX21" fmla="*/ 610278 w 7299977"/>
              <a:gd name="connsiteY21" fmla="*/ 5353367 h 6858000"/>
              <a:gd name="connsiteX22" fmla="*/ 238123 w 7299977"/>
              <a:gd name="connsiteY22" fmla="*/ 4994104 h 6858000"/>
              <a:gd name="connsiteX23" fmla="*/ 592833 w 7299977"/>
              <a:gd name="connsiteY23" fmla="*/ 5154171 h 6858000"/>
              <a:gd name="connsiteX24" fmla="*/ 226494 w 7299977"/>
              <a:gd name="connsiteY24" fmla="*/ 4805580 h 6858000"/>
              <a:gd name="connsiteX25" fmla="*/ 49139 w 7299977"/>
              <a:gd name="connsiteY25" fmla="*/ 4677526 h 6858000"/>
              <a:gd name="connsiteX26" fmla="*/ 5527 w 7299977"/>
              <a:gd name="connsiteY26" fmla="*/ 4602828 h 6858000"/>
              <a:gd name="connsiteX27" fmla="*/ 84029 w 7299977"/>
              <a:gd name="connsiteY27" fmla="*/ 4585042 h 6858000"/>
              <a:gd name="connsiteX28" fmla="*/ 325347 w 7299977"/>
              <a:gd name="connsiteY28" fmla="*/ 4613499 h 6858000"/>
              <a:gd name="connsiteX29" fmla="*/ 25879 w 7299977"/>
              <a:gd name="connsiteY29" fmla="*/ 4378734 h 6858000"/>
              <a:gd name="connsiteX30" fmla="*/ 249753 w 7299977"/>
              <a:gd name="connsiteY30" fmla="*/ 4414305 h 6858000"/>
              <a:gd name="connsiteX31" fmla="*/ 313718 w 7299977"/>
              <a:gd name="connsiteY31" fmla="*/ 4321821 h 6858000"/>
              <a:gd name="connsiteX32" fmla="*/ 418386 w 7299977"/>
              <a:gd name="connsiteY32" fmla="*/ 4172424 h 6858000"/>
              <a:gd name="connsiteX33" fmla="*/ 491072 w 7299977"/>
              <a:gd name="connsiteY33" fmla="*/ 4090612 h 6858000"/>
              <a:gd name="connsiteX34" fmla="*/ 520147 w 7299977"/>
              <a:gd name="connsiteY34" fmla="*/ 3827390 h 6858000"/>
              <a:gd name="connsiteX35" fmla="*/ 459090 w 7299977"/>
              <a:gd name="connsiteY35" fmla="*/ 3539269 h 6858000"/>
              <a:gd name="connsiteX36" fmla="*/ 290458 w 7299977"/>
              <a:gd name="connsiteY36" fmla="*/ 3393429 h 6858000"/>
              <a:gd name="connsiteX37" fmla="*/ 339884 w 7299977"/>
              <a:gd name="connsiteY37" fmla="*/ 3229805 h 6858000"/>
              <a:gd name="connsiteX38" fmla="*/ 697501 w 7299977"/>
              <a:gd name="connsiteY38" fmla="*/ 3329402 h 6858000"/>
              <a:gd name="connsiteX39" fmla="*/ 165437 w 7299977"/>
              <a:gd name="connsiteY39" fmla="*/ 2941684 h 6858000"/>
              <a:gd name="connsiteX40" fmla="*/ 255568 w 7299977"/>
              <a:gd name="connsiteY40" fmla="*/ 2923898 h 6858000"/>
              <a:gd name="connsiteX41" fmla="*/ 578296 w 7299977"/>
              <a:gd name="connsiteY41" fmla="*/ 2703362 h 6858000"/>
              <a:gd name="connsiteX42" fmla="*/ 595740 w 7299977"/>
              <a:gd name="connsiteY42" fmla="*/ 2692689 h 6858000"/>
              <a:gd name="connsiteX43" fmla="*/ 650982 w 7299977"/>
              <a:gd name="connsiteY43" fmla="*/ 2553965 h 6858000"/>
              <a:gd name="connsiteX44" fmla="*/ 825429 w 7299977"/>
              <a:gd name="connsiteY44" fmla="*/ 2532623 h 6858000"/>
              <a:gd name="connsiteX45" fmla="*/ 970802 w 7299977"/>
              <a:gd name="connsiteY45" fmla="*/ 2564636 h 6858000"/>
              <a:gd name="connsiteX46" fmla="*/ 1127805 w 7299977"/>
              <a:gd name="connsiteY46" fmla="*/ 2525509 h 6858000"/>
              <a:gd name="connsiteX47" fmla="*/ 1267362 w 7299977"/>
              <a:gd name="connsiteY47" fmla="*/ 2543294 h 6858000"/>
              <a:gd name="connsiteX48" fmla="*/ 1386568 w 7299977"/>
              <a:gd name="connsiteY48" fmla="*/ 2518395 h 6858000"/>
              <a:gd name="connsiteX49" fmla="*/ 1270270 w 7299977"/>
              <a:gd name="connsiteY49" fmla="*/ 2401012 h 6858000"/>
              <a:gd name="connsiteX50" fmla="*/ 1107453 w 7299977"/>
              <a:gd name="connsiteY50" fmla="*/ 2401012 h 6858000"/>
              <a:gd name="connsiteX51" fmla="*/ 991154 w 7299977"/>
              <a:gd name="connsiteY51" fmla="*/ 2326314 h 6858000"/>
              <a:gd name="connsiteX52" fmla="*/ 880671 w 7299977"/>
              <a:gd name="connsiteY52" fmla="*/ 2191146 h 6858000"/>
              <a:gd name="connsiteX53" fmla="*/ 491072 w 7299977"/>
              <a:gd name="connsiteY53" fmla="*/ 1974165 h 6858000"/>
              <a:gd name="connsiteX54" fmla="*/ 421293 w 7299977"/>
              <a:gd name="connsiteY54" fmla="*/ 1892353 h 6858000"/>
              <a:gd name="connsiteX55" fmla="*/ 1531941 w 7299977"/>
              <a:gd name="connsiteY55" fmla="*/ 2208931 h 6858000"/>
              <a:gd name="connsiteX56" fmla="*/ 1188861 w 7299977"/>
              <a:gd name="connsiteY56" fmla="*/ 2077320 h 6858000"/>
              <a:gd name="connsiteX57" fmla="*/ 1421458 w 7299977"/>
              <a:gd name="connsiteY57" fmla="*/ 2102219 h 6858000"/>
              <a:gd name="connsiteX58" fmla="*/ 1549386 w 7299977"/>
              <a:gd name="connsiteY58" fmla="*/ 2013292 h 6858000"/>
              <a:gd name="connsiteX59" fmla="*/ 1549386 w 7299977"/>
              <a:gd name="connsiteY59" fmla="*/ 1984836 h 6858000"/>
              <a:gd name="connsiteX60" fmla="*/ 1453440 w 7299977"/>
              <a:gd name="connsiteY60" fmla="*/ 1903025 h 6858000"/>
              <a:gd name="connsiteX61" fmla="*/ 1398198 w 7299977"/>
              <a:gd name="connsiteY61" fmla="*/ 1849668 h 6858000"/>
              <a:gd name="connsiteX62" fmla="*/ 1247011 w 7299977"/>
              <a:gd name="connsiteY62" fmla="*/ 1657587 h 6858000"/>
              <a:gd name="connsiteX63" fmla="*/ 1354586 w 7299977"/>
              <a:gd name="connsiteY63" fmla="*/ 1636245 h 6858000"/>
              <a:gd name="connsiteX64" fmla="*/ 1395290 w 7299977"/>
              <a:gd name="connsiteY64" fmla="*/ 1597117 h 6858000"/>
              <a:gd name="connsiteX65" fmla="*/ 1366216 w 7299977"/>
              <a:gd name="connsiteY65" fmla="*/ 1540204 h 6858000"/>
              <a:gd name="connsiteX66" fmla="*/ 1031858 w 7299977"/>
              <a:gd name="connsiteY66" fmla="*/ 1365909 h 6858000"/>
              <a:gd name="connsiteX67" fmla="*/ 1005692 w 7299977"/>
              <a:gd name="connsiteY67" fmla="*/ 1230741 h 6858000"/>
              <a:gd name="connsiteX68" fmla="*/ 1069655 w 7299977"/>
              <a:gd name="connsiteY68" fmla="*/ 1209399 h 6858000"/>
              <a:gd name="connsiteX69" fmla="*/ 1142342 w 7299977"/>
              <a:gd name="connsiteY69" fmla="*/ 1220069 h 6858000"/>
              <a:gd name="connsiteX70" fmla="*/ 1084193 w 7299977"/>
              <a:gd name="connsiteY70" fmla="*/ 1113358 h 6858000"/>
              <a:gd name="connsiteX71" fmla="*/ 848689 w 7299977"/>
              <a:gd name="connsiteY71" fmla="*/ 1006647 h 6858000"/>
              <a:gd name="connsiteX72" fmla="*/ 805077 w 7299977"/>
              <a:gd name="connsiteY72" fmla="*/ 949734 h 6858000"/>
              <a:gd name="connsiteX73" fmla="*/ 863226 w 7299977"/>
              <a:gd name="connsiteY73" fmla="*/ 921277 h 6858000"/>
              <a:gd name="connsiteX74" fmla="*/ 906838 w 7299977"/>
              <a:gd name="connsiteY74" fmla="*/ 910606 h 6858000"/>
              <a:gd name="connsiteX75" fmla="*/ 5527 w 7299977"/>
              <a:gd name="connsiteY75" fmla="*/ 465975 h 6858000"/>
              <a:gd name="connsiteX76" fmla="*/ 209049 w 7299977"/>
              <a:gd name="connsiteY76" fmla="*/ 462417 h 6858000"/>
              <a:gd name="connsiteX77" fmla="*/ 409664 w 7299977"/>
              <a:gd name="connsiteY77" fmla="*/ 533558 h 6858000"/>
              <a:gd name="connsiteX78" fmla="*/ 621908 w 7299977"/>
              <a:gd name="connsiteY78" fmla="*/ 522887 h 6858000"/>
              <a:gd name="connsiteX79" fmla="*/ 822522 w 7299977"/>
              <a:gd name="connsiteY79" fmla="*/ 558458 h 6858000"/>
              <a:gd name="connsiteX80" fmla="*/ 996969 w 7299977"/>
              <a:gd name="connsiteY80" fmla="*/ 558458 h 6858000"/>
              <a:gd name="connsiteX81" fmla="*/ 834151 w 7299977"/>
              <a:gd name="connsiteY81" fmla="*/ 505101 h 6858000"/>
              <a:gd name="connsiteX82" fmla="*/ 773095 w 7299977"/>
              <a:gd name="connsiteY82" fmla="*/ 416176 h 6858000"/>
              <a:gd name="connsiteX83" fmla="*/ 793447 w 7299977"/>
              <a:gd name="connsiteY83" fmla="*/ 334364 h 6858000"/>
              <a:gd name="connsiteX84" fmla="*/ 860319 w 7299977"/>
              <a:gd name="connsiteY84" fmla="*/ 359262 h 6858000"/>
              <a:gd name="connsiteX85" fmla="*/ 938820 w 7299977"/>
              <a:gd name="connsiteY85" fmla="*/ 451747 h 6858000"/>
              <a:gd name="connsiteX86" fmla="*/ 956265 w 7299977"/>
              <a:gd name="connsiteY86" fmla="*/ 394834 h 6858000"/>
              <a:gd name="connsiteX87" fmla="*/ 1002784 w 7299977"/>
              <a:gd name="connsiteY87" fmla="*/ 352148 h 6858000"/>
              <a:gd name="connsiteX88" fmla="*/ 1270270 w 7299977"/>
              <a:gd name="connsiteY88" fmla="*/ 373491 h 6858000"/>
              <a:gd name="connsiteX89" fmla="*/ 1092915 w 7299977"/>
              <a:gd name="connsiteY89" fmla="*/ 192082 h 6858000"/>
              <a:gd name="connsiteX90" fmla="*/ 979525 w 7299977"/>
              <a:gd name="connsiteY90" fmla="*/ 163625 h 6858000"/>
              <a:gd name="connsiteX91" fmla="*/ 953358 w 7299977"/>
              <a:gd name="connsiteY91" fmla="*/ 88927 h 6858000"/>
              <a:gd name="connsiteX92" fmla="*/ 1005692 w 7299977"/>
              <a:gd name="connsiteY92" fmla="*/ 71141 h 6858000"/>
              <a:gd name="connsiteX93" fmla="*/ 1267362 w 7299977"/>
              <a:gd name="connsiteY93" fmla="*/ 135168 h 6858000"/>
              <a:gd name="connsiteX94" fmla="*/ 1310975 w 7299977"/>
              <a:gd name="connsiteY94" fmla="*/ 110269 h 6858000"/>
              <a:gd name="connsiteX95" fmla="*/ 1008599 w 7299977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7299977" h="6858000">
                <a:moveTo>
                  <a:pt x="1008599" y="0"/>
                </a:moveTo>
                <a:lnTo>
                  <a:pt x="4420653" y="0"/>
                </a:lnTo>
                <a:lnTo>
                  <a:pt x="5511704" y="0"/>
                </a:lnTo>
                <a:lnTo>
                  <a:pt x="7299977" y="0"/>
                </a:lnTo>
                <a:lnTo>
                  <a:pt x="7299977" y="6858000"/>
                </a:lnTo>
                <a:lnTo>
                  <a:pt x="5511704" y="6858000"/>
                </a:lnTo>
                <a:lnTo>
                  <a:pt x="4420653" y="6858000"/>
                </a:lnTo>
                <a:lnTo>
                  <a:pt x="1592997" y="6858000"/>
                </a:lnTo>
                <a:cubicBezTo>
                  <a:pt x="1473792" y="6786859"/>
                  <a:pt x="1360401" y="6701489"/>
                  <a:pt x="1232473" y="6658805"/>
                </a:cubicBezTo>
                <a:cubicBezTo>
                  <a:pt x="1145250" y="6630349"/>
                  <a:pt x="1060933" y="6580550"/>
                  <a:pt x="1075471" y="6431153"/>
                </a:cubicBezTo>
                <a:cubicBezTo>
                  <a:pt x="1078378" y="6388469"/>
                  <a:pt x="1055118" y="6356456"/>
                  <a:pt x="1020229" y="6367127"/>
                </a:cubicBezTo>
                <a:cubicBezTo>
                  <a:pt x="953358" y="6388469"/>
                  <a:pt x="921375" y="6327999"/>
                  <a:pt x="883579" y="6281757"/>
                </a:cubicBezTo>
                <a:cubicBezTo>
                  <a:pt x="816707" y="6199945"/>
                  <a:pt x="752743" y="6114575"/>
                  <a:pt x="645167" y="6100347"/>
                </a:cubicBezTo>
                <a:cubicBezTo>
                  <a:pt x="665519" y="6036320"/>
                  <a:pt x="700408" y="6043434"/>
                  <a:pt x="732391" y="6057663"/>
                </a:cubicBezTo>
                <a:cubicBezTo>
                  <a:pt x="816707" y="6093234"/>
                  <a:pt x="901023" y="6132361"/>
                  <a:pt x="985339" y="6167932"/>
                </a:cubicBezTo>
                <a:cubicBezTo>
                  <a:pt x="1040581" y="6189274"/>
                  <a:pt x="1095822" y="6221287"/>
                  <a:pt x="1168509" y="6196388"/>
                </a:cubicBezTo>
                <a:cubicBezTo>
                  <a:pt x="1104545" y="6068335"/>
                  <a:pt x="996969" y="6043434"/>
                  <a:pt x="909746" y="6004307"/>
                </a:cubicBezTo>
                <a:cubicBezTo>
                  <a:pt x="802169" y="5954508"/>
                  <a:pt x="738206" y="5862025"/>
                  <a:pt x="659704" y="5755314"/>
                </a:cubicBezTo>
                <a:cubicBezTo>
                  <a:pt x="738206" y="5726858"/>
                  <a:pt x="787632" y="5805112"/>
                  <a:pt x="851597" y="5801555"/>
                </a:cubicBezTo>
                <a:cubicBezTo>
                  <a:pt x="854504" y="5790884"/>
                  <a:pt x="860319" y="5769542"/>
                  <a:pt x="860319" y="5769542"/>
                </a:cubicBezTo>
                <a:cubicBezTo>
                  <a:pt x="755650" y="5712629"/>
                  <a:pt x="709132" y="5605917"/>
                  <a:pt x="691686" y="5474306"/>
                </a:cubicBezTo>
                <a:cubicBezTo>
                  <a:pt x="685872" y="5406721"/>
                  <a:pt x="648075" y="5385379"/>
                  <a:pt x="610278" y="5353367"/>
                </a:cubicBezTo>
                <a:cubicBezTo>
                  <a:pt x="482350" y="5243097"/>
                  <a:pt x="345700" y="5143500"/>
                  <a:pt x="238123" y="4994104"/>
                </a:cubicBezTo>
                <a:cubicBezTo>
                  <a:pt x="363144" y="5011889"/>
                  <a:pt x="461997" y="5111487"/>
                  <a:pt x="592833" y="5154171"/>
                </a:cubicBezTo>
                <a:cubicBezTo>
                  <a:pt x="488165" y="4990547"/>
                  <a:pt x="351514" y="4905177"/>
                  <a:pt x="226494" y="4805580"/>
                </a:cubicBezTo>
                <a:cubicBezTo>
                  <a:pt x="168344" y="4759339"/>
                  <a:pt x="116011" y="4702425"/>
                  <a:pt x="49139" y="4677526"/>
                </a:cubicBezTo>
                <a:cubicBezTo>
                  <a:pt x="25879" y="4670412"/>
                  <a:pt x="-14826" y="4652628"/>
                  <a:pt x="5527" y="4602828"/>
                </a:cubicBezTo>
                <a:cubicBezTo>
                  <a:pt x="22972" y="4560144"/>
                  <a:pt x="54954" y="4574373"/>
                  <a:pt x="84029" y="4585042"/>
                </a:cubicBezTo>
                <a:cubicBezTo>
                  <a:pt x="153807" y="4613499"/>
                  <a:pt x="229401" y="4613499"/>
                  <a:pt x="325347" y="4613499"/>
                </a:cubicBezTo>
                <a:cubicBezTo>
                  <a:pt x="243939" y="4478331"/>
                  <a:pt x="95658" y="4521016"/>
                  <a:pt x="25879" y="4378734"/>
                </a:cubicBezTo>
                <a:cubicBezTo>
                  <a:pt x="113103" y="4353835"/>
                  <a:pt x="179975" y="4403633"/>
                  <a:pt x="249753" y="4414305"/>
                </a:cubicBezTo>
                <a:cubicBezTo>
                  <a:pt x="313718" y="4424975"/>
                  <a:pt x="328254" y="4400076"/>
                  <a:pt x="313718" y="4321821"/>
                </a:cubicBezTo>
                <a:cubicBezTo>
                  <a:pt x="290458" y="4200882"/>
                  <a:pt x="325347" y="4140411"/>
                  <a:pt x="418386" y="4172424"/>
                </a:cubicBezTo>
                <a:cubicBezTo>
                  <a:pt x="505609" y="4204438"/>
                  <a:pt x="514332" y="4158196"/>
                  <a:pt x="491072" y="4090612"/>
                </a:cubicBezTo>
                <a:cubicBezTo>
                  <a:pt x="456183" y="3991015"/>
                  <a:pt x="493979" y="3912759"/>
                  <a:pt x="520147" y="3827390"/>
                </a:cubicBezTo>
                <a:cubicBezTo>
                  <a:pt x="560851" y="3699337"/>
                  <a:pt x="543407" y="3635309"/>
                  <a:pt x="459090" y="3539269"/>
                </a:cubicBezTo>
                <a:cubicBezTo>
                  <a:pt x="409664" y="3485914"/>
                  <a:pt x="360236" y="3439672"/>
                  <a:pt x="290458" y="3393429"/>
                </a:cubicBezTo>
                <a:cubicBezTo>
                  <a:pt x="450368" y="3368530"/>
                  <a:pt x="284643" y="3283162"/>
                  <a:pt x="339884" y="3229805"/>
                </a:cubicBezTo>
                <a:cubicBezTo>
                  <a:pt x="453275" y="3208463"/>
                  <a:pt x="543407" y="3379202"/>
                  <a:pt x="697501" y="3329402"/>
                </a:cubicBezTo>
                <a:cubicBezTo>
                  <a:pt x="511425" y="3183563"/>
                  <a:pt x="302087" y="3137322"/>
                  <a:pt x="165437" y="2941684"/>
                </a:cubicBezTo>
                <a:cubicBezTo>
                  <a:pt x="197419" y="2899000"/>
                  <a:pt x="229401" y="2941684"/>
                  <a:pt x="255568" y="2923898"/>
                </a:cubicBezTo>
                <a:cubicBezTo>
                  <a:pt x="255568" y="2913227"/>
                  <a:pt x="560851" y="2980812"/>
                  <a:pt x="578296" y="2703362"/>
                </a:cubicBezTo>
                <a:cubicBezTo>
                  <a:pt x="584111" y="2703362"/>
                  <a:pt x="589926" y="2703362"/>
                  <a:pt x="595740" y="2692689"/>
                </a:cubicBezTo>
                <a:cubicBezTo>
                  <a:pt x="627722" y="2653563"/>
                  <a:pt x="598648" y="2561080"/>
                  <a:pt x="650982" y="2553965"/>
                </a:cubicBezTo>
                <a:cubicBezTo>
                  <a:pt x="709132" y="2546851"/>
                  <a:pt x="764373" y="2514837"/>
                  <a:pt x="825429" y="2532623"/>
                </a:cubicBezTo>
                <a:cubicBezTo>
                  <a:pt x="871949" y="2546851"/>
                  <a:pt x="921375" y="2564636"/>
                  <a:pt x="970802" y="2564636"/>
                </a:cubicBezTo>
                <a:cubicBezTo>
                  <a:pt x="1023136" y="2564636"/>
                  <a:pt x="1095822" y="2685576"/>
                  <a:pt x="1127805" y="2525509"/>
                </a:cubicBezTo>
                <a:cubicBezTo>
                  <a:pt x="1127805" y="2518395"/>
                  <a:pt x="1217936" y="2536181"/>
                  <a:pt x="1267362" y="2543294"/>
                </a:cubicBezTo>
                <a:cubicBezTo>
                  <a:pt x="1308067" y="2550408"/>
                  <a:pt x="1357494" y="2582422"/>
                  <a:pt x="1386568" y="2518395"/>
                </a:cubicBezTo>
                <a:cubicBezTo>
                  <a:pt x="1401105" y="2479267"/>
                  <a:pt x="1331326" y="2408126"/>
                  <a:pt x="1270270" y="2401012"/>
                </a:cubicBezTo>
                <a:cubicBezTo>
                  <a:pt x="1215029" y="2393898"/>
                  <a:pt x="1159787" y="2386784"/>
                  <a:pt x="1107453" y="2401012"/>
                </a:cubicBezTo>
                <a:cubicBezTo>
                  <a:pt x="1043489" y="2418796"/>
                  <a:pt x="1008599" y="2390340"/>
                  <a:pt x="991154" y="2326314"/>
                </a:cubicBezTo>
                <a:cubicBezTo>
                  <a:pt x="970802" y="2258731"/>
                  <a:pt x="933005" y="2223159"/>
                  <a:pt x="880671" y="2191146"/>
                </a:cubicBezTo>
                <a:cubicBezTo>
                  <a:pt x="752743" y="2112891"/>
                  <a:pt x="630630" y="2020407"/>
                  <a:pt x="491072" y="1974165"/>
                </a:cubicBezTo>
                <a:cubicBezTo>
                  <a:pt x="464905" y="1967051"/>
                  <a:pt x="432923" y="1952823"/>
                  <a:pt x="421293" y="1892353"/>
                </a:cubicBezTo>
                <a:cubicBezTo>
                  <a:pt x="799262" y="1984836"/>
                  <a:pt x="1142342" y="2223159"/>
                  <a:pt x="1531941" y="2208931"/>
                </a:cubicBezTo>
                <a:cubicBezTo>
                  <a:pt x="1427272" y="2134233"/>
                  <a:pt x="1302252" y="2130676"/>
                  <a:pt x="1188861" y="2077320"/>
                </a:cubicBezTo>
                <a:cubicBezTo>
                  <a:pt x="1270270" y="2038192"/>
                  <a:pt x="1345864" y="2080877"/>
                  <a:pt x="1421458" y="2102219"/>
                </a:cubicBezTo>
                <a:cubicBezTo>
                  <a:pt x="1485422" y="2120004"/>
                  <a:pt x="1543571" y="2123562"/>
                  <a:pt x="1549386" y="2013292"/>
                </a:cubicBezTo>
                <a:cubicBezTo>
                  <a:pt x="1549386" y="2002622"/>
                  <a:pt x="1549386" y="1995507"/>
                  <a:pt x="1549386" y="1984836"/>
                </a:cubicBezTo>
                <a:cubicBezTo>
                  <a:pt x="1526126" y="1938595"/>
                  <a:pt x="1494144" y="1917252"/>
                  <a:pt x="1453440" y="1903025"/>
                </a:cubicBezTo>
                <a:cubicBezTo>
                  <a:pt x="1430180" y="1895910"/>
                  <a:pt x="1398198" y="1881683"/>
                  <a:pt x="1398198" y="1849668"/>
                </a:cubicBezTo>
                <a:cubicBezTo>
                  <a:pt x="1401105" y="1728729"/>
                  <a:pt x="1322604" y="1693158"/>
                  <a:pt x="1247011" y="1657587"/>
                </a:cubicBezTo>
                <a:cubicBezTo>
                  <a:pt x="1287715" y="1597117"/>
                  <a:pt x="1322604" y="1639802"/>
                  <a:pt x="1354586" y="1636245"/>
                </a:cubicBezTo>
                <a:cubicBezTo>
                  <a:pt x="1374939" y="1632688"/>
                  <a:pt x="1395290" y="1629132"/>
                  <a:pt x="1395290" y="1597117"/>
                </a:cubicBezTo>
                <a:cubicBezTo>
                  <a:pt x="1395290" y="1572219"/>
                  <a:pt x="1386568" y="1540204"/>
                  <a:pt x="1366216" y="1540204"/>
                </a:cubicBezTo>
                <a:cubicBezTo>
                  <a:pt x="1238288" y="1536647"/>
                  <a:pt x="1165601" y="1365909"/>
                  <a:pt x="1031858" y="1365909"/>
                </a:cubicBezTo>
                <a:cubicBezTo>
                  <a:pt x="950450" y="1365909"/>
                  <a:pt x="1072563" y="1269868"/>
                  <a:pt x="1005692" y="1230741"/>
                </a:cubicBezTo>
                <a:cubicBezTo>
                  <a:pt x="991154" y="1220069"/>
                  <a:pt x="1046396" y="1205842"/>
                  <a:pt x="1069655" y="1209399"/>
                </a:cubicBezTo>
                <a:cubicBezTo>
                  <a:pt x="1092915" y="1212955"/>
                  <a:pt x="1113268" y="1237855"/>
                  <a:pt x="1142342" y="1220069"/>
                </a:cubicBezTo>
                <a:cubicBezTo>
                  <a:pt x="1156879" y="1156043"/>
                  <a:pt x="1119082" y="1131144"/>
                  <a:pt x="1084193" y="1113358"/>
                </a:cubicBezTo>
                <a:cubicBezTo>
                  <a:pt x="1008599" y="1070674"/>
                  <a:pt x="933005" y="1020875"/>
                  <a:pt x="848689" y="1006647"/>
                </a:cubicBezTo>
                <a:cubicBezTo>
                  <a:pt x="819615" y="1003089"/>
                  <a:pt x="802169" y="985305"/>
                  <a:pt x="805077" y="949734"/>
                </a:cubicBezTo>
                <a:cubicBezTo>
                  <a:pt x="810892" y="903491"/>
                  <a:pt x="839967" y="917720"/>
                  <a:pt x="863226" y="921277"/>
                </a:cubicBezTo>
                <a:cubicBezTo>
                  <a:pt x="877764" y="924835"/>
                  <a:pt x="892301" y="935506"/>
                  <a:pt x="906838" y="910606"/>
                </a:cubicBezTo>
                <a:cubicBezTo>
                  <a:pt x="566666" y="658055"/>
                  <a:pt x="386404" y="672284"/>
                  <a:pt x="5527" y="465975"/>
                </a:cubicBezTo>
                <a:cubicBezTo>
                  <a:pt x="89843" y="426847"/>
                  <a:pt x="150900" y="455303"/>
                  <a:pt x="209049" y="462417"/>
                </a:cubicBezTo>
                <a:cubicBezTo>
                  <a:pt x="354422" y="480203"/>
                  <a:pt x="264290" y="512216"/>
                  <a:pt x="409664" y="533558"/>
                </a:cubicBezTo>
                <a:cubicBezTo>
                  <a:pt x="479443" y="544229"/>
                  <a:pt x="543407" y="579800"/>
                  <a:pt x="621908" y="522887"/>
                </a:cubicBezTo>
                <a:cubicBezTo>
                  <a:pt x="674242" y="483759"/>
                  <a:pt x="758558" y="526444"/>
                  <a:pt x="822522" y="558458"/>
                </a:cubicBezTo>
                <a:cubicBezTo>
                  <a:pt x="874856" y="586915"/>
                  <a:pt x="927190" y="594028"/>
                  <a:pt x="996969" y="558458"/>
                </a:cubicBezTo>
                <a:cubicBezTo>
                  <a:pt x="933005" y="537116"/>
                  <a:pt x="883579" y="519330"/>
                  <a:pt x="834151" y="505101"/>
                </a:cubicBezTo>
                <a:cubicBezTo>
                  <a:pt x="793447" y="494431"/>
                  <a:pt x="770187" y="469532"/>
                  <a:pt x="773095" y="416176"/>
                </a:cubicBezTo>
                <a:cubicBezTo>
                  <a:pt x="773095" y="387720"/>
                  <a:pt x="764373" y="348592"/>
                  <a:pt x="793447" y="334364"/>
                </a:cubicBezTo>
                <a:cubicBezTo>
                  <a:pt x="816707" y="320135"/>
                  <a:pt x="848689" y="334364"/>
                  <a:pt x="860319" y="359262"/>
                </a:cubicBezTo>
                <a:cubicBezTo>
                  <a:pt x="874856" y="405504"/>
                  <a:pt x="889393" y="448189"/>
                  <a:pt x="938820" y="451747"/>
                </a:cubicBezTo>
                <a:cubicBezTo>
                  <a:pt x="1005692" y="458860"/>
                  <a:pt x="967894" y="430405"/>
                  <a:pt x="956265" y="394834"/>
                </a:cubicBezTo>
                <a:cubicBezTo>
                  <a:pt x="944635" y="355706"/>
                  <a:pt x="979525" y="345034"/>
                  <a:pt x="1002784" y="352148"/>
                </a:cubicBezTo>
                <a:cubicBezTo>
                  <a:pt x="1090008" y="384162"/>
                  <a:pt x="1180139" y="327250"/>
                  <a:pt x="1270270" y="373491"/>
                </a:cubicBezTo>
                <a:cubicBezTo>
                  <a:pt x="1247011" y="259665"/>
                  <a:pt x="1197583" y="209867"/>
                  <a:pt x="1092915" y="192082"/>
                </a:cubicBezTo>
                <a:cubicBezTo>
                  <a:pt x="1055118" y="188525"/>
                  <a:pt x="1014414" y="195638"/>
                  <a:pt x="979525" y="163625"/>
                </a:cubicBezTo>
                <a:cubicBezTo>
                  <a:pt x="959172" y="145839"/>
                  <a:pt x="938820" y="124497"/>
                  <a:pt x="953358" y="88927"/>
                </a:cubicBezTo>
                <a:cubicBezTo>
                  <a:pt x="962080" y="64027"/>
                  <a:pt x="985339" y="64027"/>
                  <a:pt x="1005692" y="71141"/>
                </a:cubicBezTo>
                <a:cubicBezTo>
                  <a:pt x="1090008" y="110269"/>
                  <a:pt x="1180139" y="120941"/>
                  <a:pt x="1267362" y="135168"/>
                </a:cubicBezTo>
                <a:cubicBezTo>
                  <a:pt x="1281900" y="138725"/>
                  <a:pt x="1296437" y="145839"/>
                  <a:pt x="1310975" y="110269"/>
                </a:cubicBezTo>
                <a:cubicBezTo>
                  <a:pt x="1209214" y="78255"/>
                  <a:pt x="1110360" y="35571"/>
                  <a:pt x="1008599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54043E-F288-9606-B711-44E6238CC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749"/>
            <a:ext cx="4953001" cy="47265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OPERADORES COMPARACIÓN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9FAA71A-6AB8-74ED-C600-C200976F4CBB}"/>
              </a:ext>
            </a:extLst>
          </p:cNvPr>
          <p:cNvSpPr txBox="1"/>
          <p:nvPr/>
        </p:nvSpPr>
        <p:spPr>
          <a:xfrm>
            <a:off x="7538022" y="713313"/>
            <a:ext cx="3815778" cy="5431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$eq - equal - igual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$lt - low than - menor que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$lte - low than equal - menor o igual que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$gt - greater than - mayor que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$gte - greater than equal - mayor o igual que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$ne - not equal - distinto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$in - in - dentro de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$nin - not in - no dentro de </a:t>
            </a:r>
          </a:p>
        </p:txBody>
      </p:sp>
    </p:spTree>
    <p:extLst>
      <p:ext uri="{BB962C8B-B14F-4D97-AF65-F5344CB8AC3E}">
        <p14:creationId xmlns:p14="http://schemas.microsoft.com/office/powerpoint/2010/main" val="2094818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6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8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467B20-0DDC-F3AB-A7BB-2D99F9EE2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473" y="1998925"/>
            <a:ext cx="5541054" cy="2149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EJERCICIO 1</a:t>
            </a:r>
          </a:p>
        </p:txBody>
      </p:sp>
    </p:spTree>
    <p:extLst>
      <p:ext uri="{BB962C8B-B14F-4D97-AF65-F5344CB8AC3E}">
        <p14:creationId xmlns:p14="http://schemas.microsoft.com/office/powerpoint/2010/main" val="462387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B13B3E-0009-E578-1E94-2702D5008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ELIMINAR DOCUMENTOS Y BBDD</a:t>
            </a:r>
          </a:p>
        </p:txBody>
      </p:sp>
      <p:pic>
        <p:nvPicPr>
          <p:cNvPr id="5" name="Marcador de contenido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E4BBD1C1-661B-0C10-0AE0-FB068BD20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6"/>
          <a:stretch/>
        </p:blipFill>
        <p:spPr>
          <a:xfrm>
            <a:off x="977134" y="579473"/>
            <a:ext cx="10237730" cy="4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83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6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8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467B20-0DDC-F3AB-A7BB-2D99F9EE2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473" y="1998925"/>
            <a:ext cx="5541054" cy="2149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EJERCICIO 2</a:t>
            </a:r>
          </a:p>
        </p:txBody>
      </p:sp>
    </p:spTree>
    <p:extLst>
      <p:ext uri="{BB962C8B-B14F-4D97-AF65-F5344CB8AC3E}">
        <p14:creationId xmlns:p14="http://schemas.microsoft.com/office/powerpoint/2010/main" val="2733704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7F0A14-87EE-FCD0-88A0-44406E514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MODIFICAR UN ELEMENTO</a:t>
            </a:r>
          </a:p>
        </p:txBody>
      </p:sp>
      <p:pic>
        <p:nvPicPr>
          <p:cNvPr id="5" name="Marcador de contenido 4" descr="Texto&#10;&#10;Descripción generada automáticamente">
            <a:extLst>
              <a:ext uri="{FF2B5EF4-FFF2-40B4-BE49-F238E27FC236}">
                <a16:creationId xmlns:a16="http://schemas.microsoft.com/office/drawing/2014/main" id="{82FA8DFE-B2E5-7651-5475-AFB7CDDF2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72" y="2522609"/>
            <a:ext cx="10768181" cy="3228197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742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6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8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467B20-0DDC-F3AB-A7BB-2D99F9EE2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473" y="1998925"/>
            <a:ext cx="5541054" cy="2149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EJERCICIO 3</a:t>
            </a:r>
          </a:p>
        </p:txBody>
      </p:sp>
    </p:spTree>
    <p:extLst>
      <p:ext uri="{BB962C8B-B14F-4D97-AF65-F5344CB8AC3E}">
        <p14:creationId xmlns:p14="http://schemas.microsoft.com/office/powerpoint/2010/main" val="2384398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5" name="Rectangle 154">
            <a:extLst>
              <a:ext uri="{FF2B5EF4-FFF2-40B4-BE49-F238E27FC236}">
                <a16:creationId xmlns:a16="http://schemas.microsoft.com/office/drawing/2014/main" id="{95408913-B323-422F-B521-2957A5B7F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AA770EBD-5B77-46EC-BF58-EF27ACD6B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92" y="0"/>
            <a:ext cx="7299977" cy="6858000"/>
          </a:xfrm>
          <a:custGeom>
            <a:avLst/>
            <a:gdLst>
              <a:gd name="connsiteX0" fmla="*/ 1008599 w 7299977"/>
              <a:gd name="connsiteY0" fmla="*/ 0 h 6858000"/>
              <a:gd name="connsiteX1" fmla="*/ 4420653 w 7299977"/>
              <a:gd name="connsiteY1" fmla="*/ 0 h 6858000"/>
              <a:gd name="connsiteX2" fmla="*/ 5511704 w 7299977"/>
              <a:gd name="connsiteY2" fmla="*/ 0 h 6858000"/>
              <a:gd name="connsiteX3" fmla="*/ 7299977 w 7299977"/>
              <a:gd name="connsiteY3" fmla="*/ 0 h 6858000"/>
              <a:gd name="connsiteX4" fmla="*/ 7299977 w 7299977"/>
              <a:gd name="connsiteY4" fmla="*/ 6858000 h 6858000"/>
              <a:gd name="connsiteX5" fmla="*/ 5511704 w 7299977"/>
              <a:gd name="connsiteY5" fmla="*/ 6858000 h 6858000"/>
              <a:gd name="connsiteX6" fmla="*/ 4420653 w 7299977"/>
              <a:gd name="connsiteY6" fmla="*/ 6858000 h 6858000"/>
              <a:gd name="connsiteX7" fmla="*/ 1592997 w 7299977"/>
              <a:gd name="connsiteY7" fmla="*/ 6858000 h 6858000"/>
              <a:gd name="connsiteX8" fmla="*/ 1232473 w 7299977"/>
              <a:gd name="connsiteY8" fmla="*/ 6658805 h 6858000"/>
              <a:gd name="connsiteX9" fmla="*/ 1075471 w 7299977"/>
              <a:gd name="connsiteY9" fmla="*/ 6431153 h 6858000"/>
              <a:gd name="connsiteX10" fmla="*/ 1020229 w 7299977"/>
              <a:gd name="connsiteY10" fmla="*/ 6367127 h 6858000"/>
              <a:gd name="connsiteX11" fmla="*/ 883579 w 7299977"/>
              <a:gd name="connsiteY11" fmla="*/ 6281757 h 6858000"/>
              <a:gd name="connsiteX12" fmla="*/ 645167 w 7299977"/>
              <a:gd name="connsiteY12" fmla="*/ 6100347 h 6858000"/>
              <a:gd name="connsiteX13" fmla="*/ 732391 w 7299977"/>
              <a:gd name="connsiteY13" fmla="*/ 6057663 h 6858000"/>
              <a:gd name="connsiteX14" fmla="*/ 985339 w 7299977"/>
              <a:gd name="connsiteY14" fmla="*/ 6167932 h 6858000"/>
              <a:gd name="connsiteX15" fmla="*/ 1168509 w 7299977"/>
              <a:gd name="connsiteY15" fmla="*/ 6196388 h 6858000"/>
              <a:gd name="connsiteX16" fmla="*/ 909746 w 7299977"/>
              <a:gd name="connsiteY16" fmla="*/ 6004307 h 6858000"/>
              <a:gd name="connsiteX17" fmla="*/ 659704 w 7299977"/>
              <a:gd name="connsiteY17" fmla="*/ 5755314 h 6858000"/>
              <a:gd name="connsiteX18" fmla="*/ 851597 w 7299977"/>
              <a:gd name="connsiteY18" fmla="*/ 5801555 h 6858000"/>
              <a:gd name="connsiteX19" fmla="*/ 860319 w 7299977"/>
              <a:gd name="connsiteY19" fmla="*/ 5769542 h 6858000"/>
              <a:gd name="connsiteX20" fmla="*/ 691686 w 7299977"/>
              <a:gd name="connsiteY20" fmla="*/ 5474306 h 6858000"/>
              <a:gd name="connsiteX21" fmla="*/ 610278 w 7299977"/>
              <a:gd name="connsiteY21" fmla="*/ 5353367 h 6858000"/>
              <a:gd name="connsiteX22" fmla="*/ 238123 w 7299977"/>
              <a:gd name="connsiteY22" fmla="*/ 4994104 h 6858000"/>
              <a:gd name="connsiteX23" fmla="*/ 592833 w 7299977"/>
              <a:gd name="connsiteY23" fmla="*/ 5154171 h 6858000"/>
              <a:gd name="connsiteX24" fmla="*/ 226494 w 7299977"/>
              <a:gd name="connsiteY24" fmla="*/ 4805580 h 6858000"/>
              <a:gd name="connsiteX25" fmla="*/ 49139 w 7299977"/>
              <a:gd name="connsiteY25" fmla="*/ 4677526 h 6858000"/>
              <a:gd name="connsiteX26" fmla="*/ 5527 w 7299977"/>
              <a:gd name="connsiteY26" fmla="*/ 4602828 h 6858000"/>
              <a:gd name="connsiteX27" fmla="*/ 84029 w 7299977"/>
              <a:gd name="connsiteY27" fmla="*/ 4585042 h 6858000"/>
              <a:gd name="connsiteX28" fmla="*/ 325347 w 7299977"/>
              <a:gd name="connsiteY28" fmla="*/ 4613499 h 6858000"/>
              <a:gd name="connsiteX29" fmla="*/ 25879 w 7299977"/>
              <a:gd name="connsiteY29" fmla="*/ 4378734 h 6858000"/>
              <a:gd name="connsiteX30" fmla="*/ 249753 w 7299977"/>
              <a:gd name="connsiteY30" fmla="*/ 4414305 h 6858000"/>
              <a:gd name="connsiteX31" fmla="*/ 313718 w 7299977"/>
              <a:gd name="connsiteY31" fmla="*/ 4321821 h 6858000"/>
              <a:gd name="connsiteX32" fmla="*/ 418386 w 7299977"/>
              <a:gd name="connsiteY32" fmla="*/ 4172424 h 6858000"/>
              <a:gd name="connsiteX33" fmla="*/ 491072 w 7299977"/>
              <a:gd name="connsiteY33" fmla="*/ 4090612 h 6858000"/>
              <a:gd name="connsiteX34" fmla="*/ 520147 w 7299977"/>
              <a:gd name="connsiteY34" fmla="*/ 3827390 h 6858000"/>
              <a:gd name="connsiteX35" fmla="*/ 459090 w 7299977"/>
              <a:gd name="connsiteY35" fmla="*/ 3539269 h 6858000"/>
              <a:gd name="connsiteX36" fmla="*/ 290458 w 7299977"/>
              <a:gd name="connsiteY36" fmla="*/ 3393429 h 6858000"/>
              <a:gd name="connsiteX37" fmla="*/ 339884 w 7299977"/>
              <a:gd name="connsiteY37" fmla="*/ 3229805 h 6858000"/>
              <a:gd name="connsiteX38" fmla="*/ 697501 w 7299977"/>
              <a:gd name="connsiteY38" fmla="*/ 3329402 h 6858000"/>
              <a:gd name="connsiteX39" fmla="*/ 165437 w 7299977"/>
              <a:gd name="connsiteY39" fmla="*/ 2941684 h 6858000"/>
              <a:gd name="connsiteX40" fmla="*/ 255568 w 7299977"/>
              <a:gd name="connsiteY40" fmla="*/ 2923898 h 6858000"/>
              <a:gd name="connsiteX41" fmla="*/ 578296 w 7299977"/>
              <a:gd name="connsiteY41" fmla="*/ 2703362 h 6858000"/>
              <a:gd name="connsiteX42" fmla="*/ 595740 w 7299977"/>
              <a:gd name="connsiteY42" fmla="*/ 2692689 h 6858000"/>
              <a:gd name="connsiteX43" fmla="*/ 650982 w 7299977"/>
              <a:gd name="connsiteY43" fmla="*/ 2553965 h 6858000"/>
              <a:gd name="connsiteX44" fmla="*/ 825429 w 7299977"/>
              <a:gd name="connsiteY44" fmla="*/ 2532623 h 6858000"/>
              <a:gd name="connsiteX45" fmla="*/ 970802 w 7299977"/>
              <a:gd name="connsiteY45" fmla="*/ 2564636 h 6858000"/>
              <a:gd name="connsiteX46" fmla="*/ 1127805 w 7299977"/>
              <a:gd name="connsiteY46" fmla="*/ 2525509 h 6858000"/>
              <a:gd name="connsiteX47" fmla="*/ 1267362 w 7299977"/>
              <a:gd name="connsiteY47" fmla="*/ 2543294 h 6858000"/>
              <a:gd name="connsiteX48" fmla="*/ 1386568 w 7299977"/>
              <a:gd name="connsiteY48" fmla="*/ 2518395 h 6858000"/>
              <a:gd name="connsiteX49" fmla="*/ 1270270 w 7299977"/>
              <a:gd name="connsiteY49" fmla="*/ 2401012 h 6858000"/>
              <a:gd name="connsiteX50" fmla="*/ 1107453 w 7299977"/>
              <a:gd name="connsiteY50" fmla="*/ 2401012 h 6858000"/>
              <a:gd name="connsiteX51" fmla="*/ 991154 w 7299977"/>
              <a:gd name="connsiteY51" fmla="*/ 2326314 h 6858000"/>
              <a:gd name="connsiteX52" fmla="*/ 880671 w 7299977"/>
              <a:gd name="connsiteY52" fmla="*/ 2191146 h 6858000"/>
              <a:gd name="connsiteX53" fmla="*/ 491072 w 7299977"/>
              <a:gd name="connsiteY53" fmla="*/ 1974165 h 6858000"/>
              <a:gd name="connsiteX54" fmla="*/ 421293 w 7299977"/>
              <a:gd name="connsiteY54" fmla="*/ 1892353 h 6858000"/>
              <a:gd name="connsiteX55" fmla="*/ 1531941 w 7299977"/>
              <a:gd name="connsiteY55" fmla="*/ 2208931 h 6858000"/>
              <a:gd name="connsiteX56" fmla="*/ 1188861 w 7299977"/>
              <a:gd name="connsiteY56" fmla="*/ 2077320 h 6858000"/>
              <a:gd name="connsiteX57" fmla="*/ 1421458 w 7299977"/>
              <a:gd name="connsiteY57" fmla="*/ 2102219 h 6858000"/>
              <a:gd name="connsiteX58" fmla="*/ 1549386 w 7299977"/>
              <a:gd name="connsiteY58" fmla="*/ 2013292 h 6858000"/>
              <a:gd name="connsiteX59" fmla="*/ 1549386 w 7299977"/>
              <a:gd name="connsiteY59" fmla="*/ 1984836 h 6858000"/>
              <a:gd name="connsiteX60" fmla="*/ 1453440 w 7299977"/>
              <a:gd name="connsiteY60" fmla="*/ 1903025 h 6858000"/>
              <a:gd name="connsiteX61" fmla="*/ 1398198 w 7299977"/>
              <a:gd name="connsiteY61" fmla="*/ 1849668 h 6858000"/>
              <a:gd name="connsiteX62" fmla="*/ 1247011 w 7299977"/>
              <a:gd name="connsiteY62" fmla="*/ 1657587 h 6858000"/>
              <a:gd name="connsiteX63" fmla="*/ 1354586 w 7299977"/>
              <a:gd name="connsiteY63" fmla="*/ 1636245 h 6858000"/>
              <a:gd name="connsiteX64" fmla="*/ 1395290 w 7299977"/>
              <a:gd name="connsiteY64" fmla="*/ 1597117 h 6858000"/>
              <a:gd name="connsiteX65" fmla="*/ 1366216 w 7299977"/>
              <a:gd name="connsiteY65" fmla="*/ 1540204 h 6858000"/>
              <a:gd name="connsiteX66" fmla="*/ 1031858 w 7299977"/>
              <a:gd name="connsiteY66" fmla="*/ 1365909 h 6858000"/>
              <a:gd name="connsiteX67" fmla="*/ 1005692 w 7299977"/>
              <a:gd name="connsiteY67" fmla="*/ 1230741 h 6858000"/>
              <a:gd name="connsiteX68" fmla="*/ 1069655 w 7299977"/>
              <a:gd name="connsiteY68" fmla="*/ 1209399 h 6858000"/>
              <a:gd name="connsiteX69" fmla="*/ 1142342 w 7299977"/>
              <a:gd name="connsiteY69" fmla="*/ 1220069 h 6858000"/>
              <a:gd name="connsiteX70" fmla="*/ 1084193 w 7299977"/>
              <a:gd name="connsiteY70" fmla="*/ 1113358 h 6858000"/>
              <a:gd name="connsiteX71" fmla="*/ 848689 w 7299977"/>
              <a:gd name="connsiteY71" fmla="*/ 1006647 h 6858000"/>
              <a:gd name="connsiteX72" fmla="*/ 805077 w 7299977"/>
              <a:gd name="connsiteY72" fmla="*/ 949734 h 6858000"/>
              <a:gd name="connsiteX73" fmla="*/ 863226 w 7299977"/>
              <a:gd name="connsiteY73" fmla="*/ 921277 h 6858000"/>
              <a:gd name="connsiteX74" fmla="*/ 906838 w 7299977"/>
              <a:gd name="connsiteY74" fmla="*/ 910606 h 6858000"/>
              <a:gd name="connsiteX75" fmla="*/ 5527 w 7299977"/>
              <a:gd name="connsiteY75" fmla="*/ 465975 h 6858000"/>
              <a:gd name="connsiteX76" fmla="*/ 209049 w 7299977"/>
              <a:gd name="connsiteY76" fmla="*/ 462417 h 6858000"/>
              <a:gd name="connsiteX77" fmla="*/ 409664 w 7299977"/>
              <a:gd name="connsiteY77" fmla="*/ 533558 h 6858000"/>
              <a:gd name="connsiteX78" fmla="*/ 621908 w 7299977"/>
              <a:gd name="connsiteY78" fmla="*/ 522887 h 6858000"/>
              <a:gd name="connsiteX79" fmla="*/ 822522 w 7299977"/>
              <a:gd name="connsiteY79" fmla="*/ 558458 h 6858000"/>
              <a:gd name="connsiteX80" fmla="*/ 996969 w 7299977"/>
              <a:gd name="connsiteY80" fmla="*/ 558458 h 6858000"/>
              <a:gd name="connsiteX81" fmla="*/ 834151 w 7299977"/>
              <a:gd name="connsiteY81" fmla="*/ 505101 h 6858000"/>
              <a:gd name="connsiteX82" fmla="*/ 773095 w 7299977"/>
              <a:gd name="connsiteY82" fmla="*/ 416176 h 6858000"/>
              <a:gd name="connsiteX83" fmla="*/ 793447 w 7299977"/>
              <a:gd name="connsiteY83" fmla="*/ 334364 h 6858000"/>
              <a:gd name="connsiteX84" fmla="*/ 860319 w 7299977"/>
              <a:gd name="connsiteY84" fmla="*/ 359262 h 6858000"/>
              <a:gd name="connsiteX85" fmla="*/ 938820 w 7299977"/>
              <a:gd name="connsiteY85" fmla="*/ 451747 h 6858000"/>
              <a:gd name="connsiteX86" fmla="*/ 956265 w 7299977"/>
              <a:gd name="connsiteY86" fmla="*/ 394834 h 6858000"/>
              <a:gd name="connsiteX87" fmla="*/ 1002784 w 7299977"/>
              <a:gd name="connsiteY87" fmla="*/ 352148 h 6858000"/>
              <a:gd name="connsiteX88" fmla="*/ 1270270 w 7299977"/>
              <a:gd name="connsiteY88" fmla="*/ 373491 h 6858000"/>
              <a:gd name="connsiteX89" fmla="*/ 1092915 w 7299977"/>
              <a:gd name="connsiteY89" fmla="*/ 192082 h 6858000"/>
              <a:gd name="connsiteX90" fmla="*/ 979525 w 7299977"/>
              <a:gd name="connsiteY90" fmla="*/ 163625 h 6858000"/>
              <a:gd name="connsiteX91" fmla="*/ 953358 w 7299977"/>
              <a:gd name="connsiteY91" fmla="*/ 88927 h 6858000"/>
              <a:gd name="connsiteX92" fmla="*/ 1005692 w 7299977"/>
              <a:gd name="connsiteY92" fmla="*/ 71141 h 6858000"/>
              <a:gd name="connsiteX93" fmla="*/ 1267362 w 7299977"/>
              <a:gd name="connsiteY93" fmla="*/ 135168 h 6858000"/>
              <a:gd name="connsiteX94" fmla="*/ 1310975 w 7299977"/>
              <a:gd name="connsiteY94" fmla="*/ 110269 h 6858000"/>
              <a:gd name="connsiteX95" fmla="*/ 1008599 w 7299977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7299977" h="6858000">
                <a:moveTo>
                  <a:pt x="1008599" y="0"/>
                </a:moveTo>
                <a:lnTo>
                  <a:pt x="4420653" y="0"/>
                </a:lnTo>
                <a:lnTo>
                  <a:pt x="5511704" y="0"/>
                </a:lnTo>
                <a:lnTo>
                  <a:pt x="7299977" y="0"/>
                </a:lnTo>
                <a:lnTo>
                  <a:pt x="7299977" y="6858000"/>
                </a:lnTo>
                <a:lnTo>
                  <a:pt x="5511704" y="6858000"/>
                </a:lnTo>
                <a:lnTo>
                  <a:pt x="4420653" y="6858000"/>
                </a:lnTo>
                <a:lnTo>
                  <a:pt x="1592997" y="6858000"/>
                </a:lnTo>
                <a:cubicBezTo>
                  <a:pt x="1473792" y="6786859"/>
                  <a:pt x="1360401" y="6701489"/>
                  <a:pt x="1232473" y="6658805"/>
                </a:cubicBezTo>
                <a:cubicBezTo>
                  <a:pt x="1145250" y="6630349"/>
                  <a:pt x="1060933" y="6580550"/>
                  <a:pt x="1075471" y="6431153"/>
                </a:cubicBezTo>
                <a:cubicBezTo>
                  <a:pt x="1078378" y="6388469"/>
                  <a:pt x="1055118" y="6356456"/>
                  <a:pt x="1020229" y="6367127"/>
                </a:cubicBezTo>
                <a:cubicBezTo>
                  <a:pt x="953358" y="6388469"/>
                  <a:pt x="921375" y="6327999"/>
                  <a:pt x="883579" y="6281757"/>
                </a:cubicBezTo>
                <a:cubicBezTo>
                  <a:pt x="816707" y="6199945"/>
                  <a:pt x="752743" y="6114575"/>
                  <a:pt x="645167" y="6100347"/>
                </a:cubicBezTo>
                <a:cubicBezTo>
                  <a:pt x="665519" y="6036320"/>
                  <a:pt x="700408" y="6043434"/>
                  <a:pt x="732391" y="6057663"/>
                </a:cubicBezTo>
                <a:cubicBezTo>
                  <a:pt x="816707" y="6093234"/>
                  <a:pt x="901023" y="6132361"/>
                  <a:pt x="985339" y="6167932"/>
                </a:cubicBezTo>
                <a:cubicBezTo>
                  <a:pt x="1040581" y="6189274"/>
                  <a:pt x="1095822" y="6221287"/>
                  <a:pt x="1168509" y="6196388"/>
                </a:cubicBezTo>
                <a:cubicBezTo>
                  <a:pt x="1104545" y="6068335"/>
                  <a:pt x="996969" y="6043434"/>
                  <a:pt x="909746" y="6004307"/>
                </a:cubicBezTo>
                <a:cubicBezTo>
                  <a:pt x="802169" y="5954508"/>
                  <a:pt x="738206" y="5862025"/>
                  <a:pt x="659704" y="5755314"/>
                </a:cubicBezTo>
                <a:cubicBezTo>
                  <a:pt x="738206" y="5726858"/>
                  <a:pt x="787632" y="5805112"/>
                  <a:pt x="851597" y="5801555"/>
                </a:cubicBezTo>
                <a:cubicBezTo>
                  <a:pt x="854504" y="5790884"/>
                  <a:pt x="860319" y="5769542"/>
                  <a:pt x="860319" y="5769542"/>
                </a:cubicBezTo>
                <a:cubicBezTo>
                  <a:pt x="755650" y="5712629"/>
                  <a:pt x="709132" y="5605917"/>
                  <a:pt x="691686" y="5474306"/>
                </a:cubicBezTo>
                <a:cubicBezTo>
                  <a:pt x="685872" y="5406721"/>
                  <a:pt x="648075" y="5385379"/>
                  <a:pt x="610278" y="5353367"/>
                </a:cubicBezTo>
                <a:cubicBezTo>
                  <a:pt x="482350" y="5243097"/>
                  <a:pt x="345700" y="5143500"/>
                  <a:pt x="238123" y="4994104"/>
                </a:cubicBezTo>
                <a:cubicBezTo>
                  <a:pt x="363144" y="5011889"/>
                  <a:pt x="461997" y="5111487"/>
                  <a:pt x="592833" y="5154171"/>
                </a:cubicBezTo>
                <a:cubicBezTo>
                  <a:pt x="488165" y="4990547"/>
                  <a:pt x="351514" y="4905177"/>
                  <a:pt x="226494" y="4805580"/>
                </a:cubicBezTo>
                <a:cubicBezTo>
                  <a:pt x="168344" y="4759339"/>
                  <a:pt x="116011" y="4702425"/>
                  <a:pt x="49139" y="4677526"/>
                </a:cubicBezTo>
                <a:cubicBezTo>
                  <a:pt x="25879" y="4670412"/>
                  <a:pt x="-14826" y="4652628"/>
                  <a:pt x="5527" y="4602828"/>
                </a:cubicBezTo>
                <a:cubicBezTo>
                  <a:pt x="22972" y="4560144"/>
                  <a:pt x="54954" y="4574373"/>
                  <a:pt x="84029" y="4585042"/>
                </a:cubicBezTo>
                <a:cubicBezTo>
                  <a:pt x="153807" y="4613499"/>
                  <a:pt x="229401" y="4613499"/>
                  <a:pt x="325347" y="4613499"/>
                </a:cubicBezTo>
                <a:cubicBezTo>
                  <a:pt x="243939" y="4478331"/>
                  <a:pt x="95658" y="4521016"/>
                  <a:pt x="25879" y="4378734"/>
                </a:cubicBezTo>
                <a:cubicBezTo>
                  <a:pt x="113103" y="4353835"/>
                  <a:pt x="179975" y="4403633"/>
                  <a:pt x="249753" y="4414305"/>
                </a:cubicBezTo>
                <a:cubicBezTo>
                  <a:pt x="313718" y="4424975"/>
                  <a:pt x="328254" y="4400076"/>
                  <a:pt x="313718" y="4321821"/>
                </a:cubicBezTo>
                <a:cubicBezTo>
                  <a:pt x="290458" y="4200882"/>
                  <a:pt x="325347" y="4140411"/>
                  <a:pt x="418386" y="4172424"/>
                </a:cubicBezTo>
                <a:cubicBezTo>
                  <a:pt x="505609" y="4204438"/>
                  <a:pt x="514332" y="4158196"/>
                  <a:pt x="491072" y="4090612"/>
                </a:cubicBezTo>
                <a:cubicBezTo>
                  <a:pt x="456183" y="3991015"/>
                  <a:pt x="493979" y="3912759"/>
                  <a:pt x="520147" y="3827390"/>
                </a:cubicBezTo>
                <a:cubicBezTo>
                  <a:pt x="560851" y="3699337"/>
                  <a:pt x="543407" y="3635309"/>
                  <a:pt x="459090" y="3539269"/>
                </a:cubicBezTo>
                <a:cubicBezTo>
                  <a:pt x="409664" y="3485914"/>
                  <a:pt x="360236" y="3439672"/>
                  <a:pt x="290458" y="3393429"/>
                </a:cubicBezTo>
                <a:cubicBezTo>
                  <a:pt x="450368" y="3368530"/>
                  <a:pt x="284643" y="3283162"/>
                  <a:pt x="339884" y="3229805"/>
                </a:cubicBezTo>
                <a:cubicBezTo>
                  <a:pt x="453275" y="3208463"/>
                  <a:pt x="543407" y="3379202"/>
                  <a:pt x="697501" y="3329402"/>
                </a:cubicBezTo>
                <a:cubicBezTo>
                  <a:pt x="511425" y="3183563"/>
                  <a:pt x="302087" y="3137322"/>
                  <a:pt x="165437" y="2941684"/>
                </a:cubicBezTo>
                <a:cubicBezTo>
                  <a:pt x="197419" y="2899000"/>
                  <a:pt x="229401" y="2941684"/>
                  <a:pt x="255568" y="2923898"/>
                </a:cubicBezTo>
                <a:cubicBezTo>
                  <a:pt x="255568" y="2913227"/>
                  <a:pt x="560851" y="2980812"/>
                  <a:pt x="578296" y="2703362"/>
                </a:cubicBezTo>
                <a:cubicBezTo>
                  <a:pt x="584111" y="2703362"/>
                  <a:pt x="589926" y="2703362"/>
                  <a:pt x="595740" y="2692689"/>
                </a:cubicBezTo>
                <a:cubicBezTo>
                  <a:pt x="627722" y="2653563"/>
                  <a:pt x="598648" y="2561080"/>
                  <a:pt x="650982" y="2553965"/>
                </a:cubicBezTo>
                <a:cubicBezTo>
                  <a:pt x="709132" y="2546851"/>
                  <a:pt x="764373" y="2514837"/>
                  <a:pt x="825429" y="2532623"/>
                </a:cubicBezTo>
                <a:cubicBezTo>
                  <a:pt x="871949" y="2546851"/>
                  <a:pt x="921375" y="2564636"/>
                  <a:pt x="970802" y="2564636"/>
                </a:cubicBezTo>
                <a:cubicBezTo>
                  <a:pt x="1023136" y="2564636"/>
                  <a:pt x="1095822" y="2685576"/>
                  <a:pt x="1127805" y="2525509"/>
                </a:cubicBezTo>
                <a:cubicBezTo>
                  <a:pt x="1127805" y="2518395"/>
                  <a:pt x="1217936" y="2536181"/>
                  <a:pt x="1267362" y="2543294"/>
                </a:cubicBezTo>
                <a:cubicBezTo>
                  <a:pt x="1308067" y="2550408"/>
                  <a:pt x="1357494" y="2582422"/>
                  <a:pt x="1386568" y="2518395"/>
                </a:cubicBezTo>
                <a:cubicBezTo>
                  <a:pt x="1401105" y="2479267"/>
                  <a:pt x="1331326" y="2408126"/>
                  <a:pt x="1270270" y="2401012"/>
                </a:cubicBezTo>
                <a:cubicBezTo>
                  <a:pt x="1215029" y="2393898"/>
                  <a:pt x="1159787" y="2386784"/>
                  <a:pt x="1107453" y="2401012"/>
                </a:cubicBezTo>
                <a:cubicBezTo>
                  <a:pt x="1043489" y="2418796"/>
                  <a:pt x="1008599" y="2390340"/>
                  <a:pt x="991154" y="2326314"/>
                </a:cubicBezTo>
                <a:cubicBezTo>
                  <a:pt x="970802" y="2258731"/>
                  <a:pt x="933005" y="2223159"/>
                  <a:pt x="880671" y="2191146"/>
                </a:cubicBezTo>
                <a:cubicBezTo>
                  <a:pt x="752743" y="2112891"/>
                  <a:pt x="630630" y="2020407"/>
                  <a:pt x="491072" y="1974165"/>
                </a:cubicBezTo>
                <a:cubicBezTo>
                  <a:pt x="464905" y="1967051"/>
                  <a:pt x="432923" y="1952823"/>
                  <a:pt x="421293" y="1892353"/>
                </a:cubicBezTo>
                <a:cubicBezTo>
                  <a:pt x="799262" y="1984836"/>
                  <a:pt x="1142342" y="2223159"/>
                  <a:pt x="1531941" y="2208931"/>
                </a:cubicBezTo>
                <a:cubicBezTo>
                  <a:pt x="1427272" y="2134233"/>
                  <a:pt x="1302252" y="2130676"/>
                  <a:pt x="1188861" y="2077320"/>
                </a:cubicBezTo>
                <a:cubicBezTo>
                  <a:pt x="1270270" y="2038192"/>
                  <a:pt x="1345864" y="2080877"/>
                  <a:pt x="1421458" y="2102219"/>
                </a:cubicBezTo>
                <a:cubicBezTo>
                  <a:pt x="1485422" y="2120004"/>
                  <a:pt x="1543571" y="2123562"/>
                  <a:pt x="1549386" y="2013292"/>
                </a:cubicBezTo>
                <a:cubicBezTo>
                  <a:pt x="1549386" y="2002622"/>
                  <a:pt x="1549386" y="1995507"/>
                  <a:pt x="1549386" y="1984836"/>
                </a:cubicBezTo>
                <a:cubicBezTo>
                  <a:pt x="1526126" y="1938595"/>
                  <a:pt x="1494144" y="1917252"/>
                  <a:pt x="1453440" y="1903025"/>
                </a:cubicBezTo>
                <a:cubicBezTo>
                  <a:pt x="1430180" y="1895910"/>
                  <a:pt x="1398198" y="1881683"/>
                  <a:pt x="1398198" y="1849668"/>
                </a:cubicBezTo>
                <a:cubicBezTo>
                  <a:pt x="1401105" y="1728729"/>
                  <a:pt x="1322604" y="1693158"/>
                  <a:pt x="1247011" y="1657587"/>
                </a:cubicBezTo>
                <a:cubicBezTo>
                  <a:pt x="1287715" y="1597117"/>
                  <a:pt x="1322604" y="1639802"/>
                  <a:pt x="1354586" y="1636245"/>
                </a:cubicBezTo>
                <a:cubicBezTo>
                  <a:pt x="1374939" y="1632688"/>
                  <a:pt x="1395290" y="1629132"/>
                  <a:pt x="1395290" y="1597117"/>
                </a:cubicBezTo>
                <a:cubicBezTo>
                  <a:pt x="1395290" y="1572219"/>
                  <a:pt x="1386568" y="1540204"/>
                  <a:pt x="1366216" y="1540204"/>
                </a:cubicBezTo>
                <a:cubicBezTo>
                  <a:pt x="1238288" y="1536647"/>
                  <a:pt x="1165601" y="1365909"/>
                  <a:pt x="1031858" y="1365909"/>
                </a:cubicBezTo>
                <a:cubicBezTo>
                  <a:pt x="950450" y="1365909"/>
                  <a:pt x="1072563" y="1269868"/>
                  <a:pt x="1005692" y="1230741"/>
                </a:cubicBezTo>
                <a:cubicBezTo>
                  <a:pt x="991154" y="1220069"/>
                  <a:pt x="1046396" y="1205842"/>
                  <a:pt x="1069655" y="1209399"/>
                </a:cubicBezTo>
                <a:cubicBezTo>
                  <a:pt x="1092915" y="1212955"/>
                  <a:pt x="1113268" y="1237855"/>
                  <a:pt x="1142342" y="1220069"/>
                </a:cubicBezTo>
                <a:cubicBezTo>
                  <a:pt x="1156879" y="1156043"/>
                  <a:pt x="1119082" y="1131144"/>
                  <a:pt x="1084193" y="1113358"/>
                </a:cubicBezTo>
                <a:cubicBezTo>
                  <a:pt x="1008599" y="1070674"/>
                  <a:pt x="933005" y="1020875"/>
                  <a:pt x="848689" y="1006647"/>
                </a:cubicBezTo>
                <a:cubicBezTo>
                  <a:pt x="819615" y="1003089"/>
                  <a:pt x="802169" y="985305"/>
                  <a:pt x="805077" y="949734"/>
                </a:cubicBezTo>
                <a:cubicBezTo>
                  <a:pt x="810892" y="903491"/>
                  <a:pt x="839967" y="917720"/>
                  <a:pt x="863226" y="921277"/>
                </a:cubicBezTo>
                <a:cubicBezTo>
                  <a:pt x="877764" y="924835"/>
                  <a:pt x="892301" y="935506"/>
                  <a:pt x="906838" y="910606"/>
                </a:cubicBezTo>
                <a:cubicBezTo>
                  <a:pt x="566666" y="658055"/>
                  <a:pt x="386404" y="672284"/>
                  <a:pt x="5527" y="465975"/>
                </a:cubicBezTo>
                <a:cubicBezTo>
                  <a:pt x="89843" y="426847"/>
                  <a:pt x="150900" y="455303"/>
                  <a:pt x="209049" y="462417"/>
                </a:cubicBezTo>
                <a:cubicBezTo>
                  <a:pt x="354422" y="480203"/>
                  <a:pt x="264290" y="512216"/>
                  <a:pt x="409664" y="533558"/>
                </a:cubicBezTo>
                <a:cubicBezTo>
                  <a:pt x="479443" y="544229"/>
                  <a:pt x="543407" y="579800"/>
                  <a:pt x="621908" y="522887"/>
                </a:cubicBezTo>
                <a:cubicBezTo>
                  <a:pt x="674242" y="483759"/>
                  <a:pt x="758558" y="526444"/>
                  <a:pt x="822522" y="558458"/>
                </a:cubicBezTo>
                <a:cubicBezTo>
                  <a:pt x="874856" y="586915"/>
                  <a:pt x="927190" y="594028"/>
                  <a:pt x="996969" y="558458"/>
                </a:cubicBezTo>
                <a:cubicBezTo>
                  <a:pt x="933005" y="537116"/>
                  <a:pt x="883579" y="519330"/>
                  <a:pt x="834151" y="505101"/>
                </a:cubicBezTo>
                <a:cubicBezTo>
                  <a:pt x="793447" y="494431"/>
                  <a:pt x="770187" y="469532"/>
                  <a:pt x="773095" y="416176"/>
                </a:cubicBezTo>
                <a:cubicBezTo>
                  <a:pt x="773095" y="387720"/>
                  <a:pt x="764373" y="348592"/>
                  <a:pt x="793447" y="334364"/>
                </a:cubicBezTo>
                <a:cubicBezTo>
                  <a:pt x="816707" y="320135"/>
                  <a:pt x="848689" y="334364"/>
                  <a:pt x="860319" y="359262"/>
                </a:cubicBezTo>
                <a:cubicBezTo>
                  <a:pt x="874856" y="405504"/>
                  <a:pt x="889393" y="448189"/>
                  <a:pt x="938820" y="451747"/>
                </a:cubicBezTo>
                <a:cubicBezTo>
                  <a:pt x="1005692" y="458860"/>
                  <a:pt x="967894" y="430405"/>
                  <a:pt x="956265" y="394834"/>
                </a:cubicBezTo>
                <a:cubicBezTo>
                  <a:pt x="944635" y="355706"/>
                  <a:pt x="979525" y="345034"/>
                  <a:pt x="1002784" y="352148"/>
                </a:cubicBezTo>
                <a:cubicBezTo>
                  <a:pt x="1090008" y="384162"/>
                  <a:pt x="1180139" y="327250"/>
                  <a:pt x="1270270" y="373491"/>
                </a:cubicBezTo>
                <a:cubicBezTo>
                  <a:pt x="1247011" y="259665"/>
                  <a:pt x="1197583" y="209867"/>
                  <a:pt x="1092915" y="192082"/>
                </a:cubicBezTo>
                <a:cubicBezTo>
                  <a:pt x="1055118" y="188525"/>
                  <a:pt x="1014414" y="195638"/>
                  <a:pt x="979525" y="163625"/>
                </a:cubicBezTo>
                <a:cubicBezTo>
                  <a:pt x="959172" y="145839"/>
                  <a:pt x="938820" y="124497"/>
                  <a:pt x="953358" y="88927"/>
                </a:cubicBezTo>
                <a:cubicBezTo>
                  <a:pt x="962080" y="64027"/>
                  <a:pt x="985339" y="64027"/>
                  <a:pt x="1005692" y="71141"/>
                </a:cubicBezTo>
                <a:cubicBezTo>
                  <a:pt x="1090008" y="110269"/>
                  <a:pt x="1180139" y="120941"/>
                  <a:pt x="1267362" y="135168"/>
                </a:cubicBezTo>
                <a:cubicBezTo>
                  <a:pt x="1281900" y="138725"/>
                  <a:pt x="1296437" y="145839"/>
                  <a:pt x="1310975" y="110269"/>
                </a:cubicBezTo>
                <a:cubicBezTo>
                  <a:pt x="1209214" y="78255"/>
                  <a:pt x="1110360" y="35571"/>
                  <a:pt x="1008599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FBCD552-F202-75BB-6CE2-C6E136A5D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749"/>
            <a:ext cx="4953001" cy="4726502"/>
          </a:xfrm>
        </p:spPr>
        <p:txBody>
          <a:bodyPr>
            <a:normAutofit/>
          </a:bodyPr>
          <a:lstStyle/>
          <a:p>
            <a:r>
              <a:rPr lang="es-ES"/>
              <a:t>CONTENIDOS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38254B-6DAC-DD23-D8D6-7DCDE2C66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8022" y="713313"/>
            <a:ext cx="3815778" cy="5431376"/>
          </a:xfrm>
        </p:spPr>
        <p:txBody>
          <a:bodyPr anchor="ctr">
            <a:normAutofit/>
          </a:bodyPr>
          <a:lstStyle/>
          <a:p>
            <a:r>
              <a:rPr lang="es-ES" sz="2000" dirty="0"/>
              <a:t>Introducción</a:t>
            </a:r>
          </a:p>
          <a:p>
            <a:r>
              <a:rPr lang="es-ES" sz="2000" dirty="0"/>
              <a:t>Operaciones en bases de datos documentales</a:t>
            </a:r>
          </a:p>
          <a:p>
            <a:r>
              <a:rPr lang="es-ES" sz="2000" dirty="0"/>
              <a:t>Índices</a:t>
            </a:r>
          </a:p>
          <a:p>
            <a:r>
              <a:rPr lang="es-ES" sz="2000" dirty="0" err="1"/>
              <a:t>Agregation</a:t>
            </a:r>
            <a:r>
              <a:rPr lang="es-ES" sz="2000" dirty="0"/>
              <a:t> Pipeline</a:t>
            </a:r>
          </a:p>
          <a:p>
            <a:r>
              <a:rPr lang="es-ES" sz="2000" dirty="0"/>
              <a:t>Esquemas en MongoDB</a:t>
            </a:r>
          </a:p>
          <a:p>
            <a:r>
              <a:rPr lang="es-ES" sz="2000" dirty="0"/>
              <a:t>Replicación</a:t>
            </a:r>
          </a:p>
          <a:p>
            <a:r>
              <a:rPr lang="es-ES" sz="2000" dirty="0"/>
              <a:t>Otros aspectos relevantes en MongoDB</a:t>
            </a:r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6107396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E6E498B-A113-9B99-0E35-A1A9503B3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MODIFICAR MÚLTIPLES ELEMENTOS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EA5ADAC-865B-E44F-6039-C35E2F6A45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900" y="3237074"/>
            <a:ext cx="10744200" cy="218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4277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6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8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467B20-0DDC-F3AB-A7BB-2D99F9EE2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473" y="1998925"/>
            <a:ext cx="5541054" cy="2149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EJERCICIO 4</a:t>
            </a:r>
          </a:p>
        </p:txBody>
      </p:sp>
    </p:spTree>
    <p:extLst>
      <p:ext uri="{BB962C8B-B14F-4D97-AF65-F5344CB8AC3E}">
        <p14:creationId xmlns:p14="http://schemas.microsoft.com/office/powerpoint/2010/main" val="26725258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9C867835-A917-4A2B-8424-3AFAF7436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344152" y="387180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7F7A8EA-9A21-32EE-6BB5-922D1FF5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87" y="2248263"/>
            <a:ext cx="3768917" cy="16061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OPERADORES LÓGICOS</a:t>
            </a:r>
          </a:p>
        </p:txBody>
      </p:sp>
      <p:pic>
        <p:nvPicPr>
          <p:cNvPr id="10" name="Imagen 9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BA585970-BE6A-AC5A-E44F-9A02555ED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091" y="2833430"/>
            <a:ext cx="4371155" cy="119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311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6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8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467B20-0DDC-F3AB-A7BB-2D99F9EE2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473" y="1998925"/>
            <a:ext cx="5541054" cy="2149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EJERCICIO 5</a:t>
            </a:r>
          </a:p>
        </p:txBody>
      </p:sp>
    </p:spTree>
    <p:extLst>
      <p:ext uri="{BB962C8B-B14F-4D97-AF65-F5344CB8AC3E}">
        <p14:creationId xmlns:p14="http://schemas.microsoft.com/office/powerpoint/2010/main" val="12709363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ADB8CFD-70FC-465D-4159-42972E478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CURSORES Y MÉTODOS</a:t>
            </a:r>
          </a:p>
        </p:txBody>
      </p:sp>
      <p:pic>
        <p:nvPicPr>
          <p:cNvPr id="5" name="Marcador de contenido 4" descr="Texto&#10;&#10;Descripción generada automáticamente">
            <a:extLst>
              <a:ext uri="{FF2B5EF4-FFF2-40B4-BE49-F238E27FC236}">
                <a16:creationId xmlns:a16="http://schemas.microsoft.com/office/drawing/2014/main" id="{45EE35BB-2A33-6DD8-31C1-45A803303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751" y="1722825"/>
            <a:ext cx="5708649" cy="338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7336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415205-A05A-2EB1-BE5F-3867184EE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es-ES">
                <a:solidFill>
                  <a:schemeClr val="tx1">
                    <a:lumMod val="85000"/>
                    <a:lumOff val="15000"/>
                  </a:schemeClr>
                </a:solidFill>
              </a:rPr>
              <a:t>RECUPERAR SOLO ALGUNOS CAMPOS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436326-5F01-B524-509C-5FF57CC88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lvl="0"/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Hemos visto que el método '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find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’:</a:t>
            </a:r>
          </a:p>
          <a:p>
            <a:pPr lvl="1"/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 no le pasamos parámetros nos retorna todos los documentos de la colección que hace referencia: 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db.libros.find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({precio: 50},{titulo:1,cantidad:1,_id:0})</a:t>
            </a:r>
          </a:p>
          <a:p>
            <a:pPr lvl="1"/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El primer parámetro en el caso que lo indiquemos filtra la colección y recupera los documentos que cumplen la condición</a:t>
            </a:r>
          </a:p>
          <a:p>
            <a:pPr lvl="1"/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 el segundo parámetro del método '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find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' debemos especificar cada campo y un valor 1 indicando que se lo quiere recuperar.</a:t>
            </a:r>
          </a:p>
          <a:p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8531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6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8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467B20-0DDC-F3AB-A7BB-2D99F9EE2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473" y="1998925"/>
            <a:ext cx="5541054" cy="2149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EJERCICIO </a:t>
            </a:r>
            <a:r>
              <a:rPr lang="en-US" sz="5200" dirty="0"/>
              <a:t>6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72066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6B8684A-3966-9DB0-2B25-4DC5C269E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DOCUMENTOS EMBEBIDOS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80988D5-999B-4F42-BA13-53D809834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9125" y="2354239"/>
            <a:ext cx="6993750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775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6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8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467B20-0DDC-F3AB-A7BB-2D99F9EE2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473" y="1998925"/>
            <a:ext cx="5541054" cy="2149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EJERCICIO 7</a:t>
            </a:r>
          </a:p>
        </p:txBody>
      </p:sp>
    </p:spTree>
    <p:extLst>
      <p:ext uri="{BB962C8B-B14F-4D97-AF65-F5344CB8AC3E}">
        <p14:creationId xmlns:p14="http://schemas.microsoft.com/office/powerpoint/2010/main" val="1369478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AC1D22-F4D2-E370-E11D-630C29C84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DATE</a:t>
            </a:r>
          </a:p>
        </p:txBody>
      </p:sp>
      <p:pic>
        <p:nvPicPr>
          <p:cNvPr id="5" name="Marcador de contenido 4" descr="Texto&#10;&#10;Descripción generada automáticamente">
            <a:extLst>
              <a:ext uri="{FF2B5EF4-FFF2-40B4-BE49-F238E27FC236}">
                <a16:creationId xmlns:a16="http://schemas.microsoft.com/office/drawing/2014/main" id="{9A9E9EDA-711C-E300-1EBB-56A98D209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921" y="579473"/>
            <a:ext cx="7160157" cy="4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23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2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82FD56-16C2-846E-3410-8DCD436BF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cap="all" spc="30" baseline="0"/>
              <a:t>PRESENTACIón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1F9589D-E453-0D81-9DF3-116EC3FC0164}"/>
              </a:ext>
            </a:extLst>
          </p:cNvPr>
          <p:cNvSpPr txBox="1"/>
          <p:nvPr/>
        </p:nvSpPr>
        <p:spPr>
          <a:xfrm>
            <a:off x="838200" y="2333297"/>
            <a:ext cx="4619621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NOMBRE Y UBICACIÓN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EXPERIENCIA PREVIA CON BASES DE DATOS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EXPERIENCIA PREVIA CON MONGODB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EXPECTATIVAS DEL CURSO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Marcador de contenido 13" descr="Hombre con barba y bigote&#10;&#10;Descripción generada automáticamente">
            <a:extLst>
              <a:ext uri="{FF2B5EF4-FFF2-40B4-BE49-F238E27FC236}">
                <a16:creationId xmlns:a16="http://schemas.microsoft.com/office/drawing/2014/main" id="{C60EB858-EE80-DAAE-C9E7-4E1A95633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7" r="6027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609348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6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8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467B20-0DDC-F3AB-A7BB-2D99F9EE2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473" y="1998925"/>
            <a:ext cx="5541054" cy="2149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EJERCICIO 8</a:t>
            </a:r>
          </a:p>
        </p:txBody>
      </p:sp>
    </p:spTree>
    <p:extLst>
      <p:ext uri="{BB962C8B-B14F-4D97-AF65-F5344CB8AC3E}">
        <p14:creationId xmlns:p14="http://schemas.microsoft.com/office/powerpoint/2010/main" val="17127310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FF221C-624E-E4D1-E74E-C4E9ACF39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E70B6BF-FFC9-9E9C-AD85-C4BBA47CA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1959" y="1825625"/>
            <a:ext cx="8608081" cy="4351338"/>
          </a:xfrm>
        </p:spPr>
      </p:pic>
    </p:spTree>
    <p:extLst>
      <p:ext uri="{BB962C8B-B14F-4D97-AF65-F5344CB8AC3E}">
        <p14:creationId xmlns:p14="http://schemas.microsoft.com/office/powerpoint/2010/main" val="1353914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79AB42-7FE1-505A-B003-005536162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ÍNDICE SIMPLE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E06C474-318A-2703-FBD2-11B815DF8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900" y="2462969"/>
            <a:ext cx="10744200" cy="373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447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645FB1-FE62-E9C7-A1A7-06FED7F5E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ÍNDICE COMPUESTO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ED0F9FA-F036-C684-093A-04AC0A7461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3087" y="715390"/>
            <a:ext cx="10945825" cy="395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4710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FEBB684-BFBA-E0E3-F750-9599D0E85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ÍNDICE MULTIKEY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A0C5832-5D6D-19E5-0E45-D49BF0111D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4741" y="2072640"/>
            <a:ext cx="7430643" cy="4128135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10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2F1F50-23EF-5139-5C69-217607D56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GEOJSON</a:t>
            </a:r>
          </a:p>
        </p:txBody>
      </p:sp>
      <p:pic>
        <p:nvPicPr>
          <p:cNvPr id="5" name="Marcador de contenido 4" descr="Interfaz de usuario gráfica, Aplicación, Mapa&#10;&#10;Descripción generada automáticamente">
            <a:extLst>
              <a:ext uri="{FF2B5EF4-FFF2-40B4-BE49-F238E27FC236}">
                <a16:creationId xmlns:a16="http://schemas.microsoft.com/office/drawing/2014/main" id="{B5563840-9592-DDE5-BF1B-38E2A76CE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049" y="579473"/>
            <a:ext cx="6953900" cy="4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261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9">
            <a:extLst>
              <a:ext uri="{FF2B5EF4-FFF2-40B4-BE49-F238E27FC236}">
                <a16:creationId xmlns:a16="http://schemas.microsoft.com/office/drawing/2014/main" id="{68717E5B-2C1D-4094-9D25-6FF6FBD92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1">
            <a:extLst>
              <a:ext uri="{FF2B5EF4-FFF2-40B4-BE49-F238E27FC236}">
                <a16:creationId xmlns:a16="http://schemas.microsoft.com/office/drawing/2014/main" id="{6B6E033A-DB2E-49B8-B600-B38E0C280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" y="1219200"/>
            <a:ext cx="4510838" cy="3804557"/>
          </a:xfrm>
          <a:custGeom>
            <a:avLst/>
            <a:gdLst>
              <a:gd name="connsiteX0" fmla="*/ 5462602 w 5470628"/>
              <a:gd name="connsiteY0" fmla="*/ 1413608 h 3193741"/>
              <a:gd name="connsiteX1" fmla="*/ 5465724 w 5470628"/>
              <a:gd name="connsiteY1" fmla="*/ 1421881 h 3193741"/>
              <a:gd name="connsiteX2" fmla="*/ 5465025 w 5470628"/>
              <a:gd name="connsiteY2" fmla="*/ 1466556 h 3193741"/>
              <a:gd name="connsiteX3" fmla="*/ 5463208 w 5470628"/>
              <a:gd name="connsiteY3" fmla="*/ 1466226 h 3193741"/>
              <a:gd name="connsiteX4" fmla="*/ 5463242 w 5470628"/>
              <a:gd name="connsiteY4" fmla="*/ 1451866 h 3193741"/>
              <a:gd name="connsiteX5" fmla="*/ 5462894 w 5470628"/>
              <a:gd name="connsiteY5" fmla="*/ 1423194 h 3193741"/>
              <a:gd name="connsiteX6" fmla="*/ 5461417 w 5470628"/>
              <a:gd name="connsiteY6" fmla="*/ 1391849 h 3193741"/>
              <a:gd name="connsiteX7" fmla="*/ 5462246 w 5470628"/>
              <a:gd name="connsiteY7" fmla="*/ 1401944 h 3193741"/>
              <a:gd name="connsiteX8" fmla="*/ 5462602 w 5470628"/>
              <a:gd name="connsiteY8" fmla="*/ 1413608 h 3193741"/>
              <a:gd name="connsiteX9" fmla="*/ 5459078 w 5470628"/>
              <a:gd name="connsiteY9" fmla="*/ 1404268 h 3193741"/>
              <a:gd name="connsiteX10" fmla="*/ 5460137 w 5470628"/>
              <a:gd name="connsiteY10" fmla="*/ 1393780 h 3193741"/>
              <a:gd name="connsiteX11" fmla="*/ 5461417 w 5470628"/>
              <a:gd name="connsiteY11" fmla="*/ 1391849 h 3193741"/>
              <a:gd name="connsiteX12" fmla="*/ 614271 w 5470628"/>
              <a:gd name="connsiteY12" fmla="*/ 1052206 h 3193741"/>
              <a:gd name="connsiteX13" fmla="*/ 611497 w 5470628"/>
              <a:gd name="connsiteY13" fmla="*/ 1055389 h 3193741"/>
              <a:gd name="connsiteX14" fmla="*/ 630277 w 5470628"/>
              <a:gd name="connsiteY14" fmla="*/ 1065215 h 3193741"/>
              <a:gd name="connsiteX15" fmla="*/ 651856 w 5470628"/>
              <a:gd name="connsiteY15" fmla="*/ 1067584 h 3193741"/>
              <a:gd name="connsiteX16" fmla="*/ 614271 w 5470628"/>
              <a:gd name="connsiteY16" fmla="*/ 1052206 h 3193741"/>
              <a:gd name="connsiteX17" fmla="*/ 810628 w 5470628"/>
              <a:gd name="connsiteY17" fmla="*/ 695550 h 3193741"/>
              <a:gd name="connsiteX18" fmla="*/ 1033084 w 5470628"/>
              <a:gd name="connsiteY18" fmla="*/ 791270 h 3193741"/>
              <a:gd name="connsiteX19" fmla="*/ 1036153 w 5470628"/>
              <a:gd name="connsiteY19" fmla="*/ 788050 h 3193741"/>
              <a:gd name="connsiteX20" fmla="*/ 810628 w 5470628"/>
              <a:gd name="connsiteY20" fmla="*/ 695550 h 3193741"/>
              <a:gd name="connsiteX21" fmla="*/ 4850908 w 5470628"/>
              <a:gd name="connsiteY21" fmla="*/ 727 h 3193741"/>
              <a:gd name="connsiteX22" fmla="*/ 4858584 w 5470628"/>
              <a:gd name="connsiteY22" fmla="*/ 13795 h 3193741"/>
              <a:gd name="connsiteX23" fmla="*/ 4843408 w 5470628"/>
              <a:gd name="connsiteY23" fmla="*/ 37224 h 3193741"/>
              <a:gd name="connsiteX24" fmla="*/ 4871062 w 5470628"/>
              <a:gd name="connsiteY24" fmla="*/ 78954 h 3193741"/>
              <a:gd name="connsiteX25" fmla="*/ 4989038 w 5470628"/>
              <a:gd name="connsiteY25" fmla="*/ 66799 h 3193741"/>
              <a:gd name="connsiteX26" fmla="*/ 5002636 w 5470628"/>
              <a:gd name="connsiteY26" fmla="*/ 79388 h 3193741"/>
              <a:gd name="connsiteX27" fmla="*/ 5008332 w 5470628"/>
              <a:gd name="connsiteY27" fmla="*/ 140859 h 3193741"/>
              <a:gd name="connsiteX28" fmla="*/ 5014326 w 5470628"/>
              <a:gd name="connsiteY28" fmla="*/ 155555 h 3193741"/>
              <a:gd name="connsiteX29" fmla="*/ 5030704 w 5470628"/>
              <a:gd name="connsiteY29" fmla="*/ 221190 h 3193741"/>
              <a:gd name="connsiteX30" fmla="*/ 5097262 w 5470628"/>
              <a:gd name="connsiteY30" fmla="*/ 317759 h 3193741"/>
              <a:gd name="connsiteX31" fmla="*/ 5165084 w 5470628"/>
              <a:gd name="connsiteY31" fmla="*/ 373367 h 3193741"/>
              <a:gd name="connsiteX32" fmla="*/ 5174137 w 5470628"/>
              <a:gd name="connsiteY32" fmla="*/ 389353 h 3193741"/>
              <a:gd name="connsiteX33" fmla="*/ 5192507 w 5470628"/>
              <a:gd name="connsiteY33" fmla="*/ 453561 h 3193741"/>
              <a:gd name="connsiteX34" fmla="*/ 5187160 w 5470628"/>
              <a:gd name="connsiteY34" fmla="*/ 467732 h 3193741"/>
              <a:gd name="connsiteX35" fmla="*/ 5160106 w 5470628"/>
              <a:gd name="connsiteY35" fmla="*/ 486904 h 3193741"/>
              <a:gd name="connsiteX36" fmla="*/ 5138948 w 5470628"/>
              <a:gd name="connsiteY36" fmla="*/ 528614 h 3193741"/>
              <a:gd name="connsiteX37" fmla="*/ 5097016 w 5470628"/>
              <a:gd name="connsiteY37" fmla="*/ 589923 h 3193741"/>
              <a:gd name="connsiteX38" fmla="*/ 5075869 w 5470628"/>
              <a:gd name="connsiteY38" fmla="*/ 608381 h 3193741"/>
              <a:gd name="connsiteX39" fmla="*/ 5093172 w 5470628"/>
              <a:gd name="connsiteY39" fmla="*/ 618385 h 3193741"/>
              <a:gd name="connsiteX40" fmla="*/ 5153518 w 5470628"/>
              <a:gd name="connsiteY40" fmla="*/ 687474 h 3193741"/>
              <a:gd name="connsiteX41" fmla="*/ 5074984 w 5470628"/>
              <a:gd name="connsiteY41" fmla="*/ 776941 h 3193741"/>
              <a:gd name="connsiteX42" fmla="*/ 5033348 w 5470628"/>
              <a:gd name="connsiteY42" fmla="*/ 805473 h 3193741"/>
              <a:gd name="connsiteX43" fmla="*/ 5116847 w 5470628"/>
              <a:gd name="connsiteY43" fmla="*/ 803426 h 3193741"/>
              <a:gd name="connsiteX44" fmla="*/ 5147902 w 5470628"/>
              <a:gd name="connsiteY44" fmla="*/ 833118 h 3193741"/>
              <a:gd name="connsiteX45" fmla="*/ 5161665 w 5470628"/>
              <a:gd name="connsiteY45" fmla="*/ 848297 h 3193741"/>
              <a:gd name="connsiteX46" fmla="*/ 5246520 w 5470628"/>
              <a:gd name="connsiteY46" fmla="*/ 942412 h 3193741"/>
              <a:gd name="connsiteX47" fmla="*/ 5235368 w 5470628"/>
              <a:gd name="connsiteY47" fmla="*/ 972946 h 3193741"/>
              <a:gd name="connsiteX48" fmla="*/ 5113739 w 5470628"/>
              <a:gd name="connsiteY48" fmla="*/ 1128845 h 3193741"/>
              <a:gd name="connsiteX49" fmla="*/ 5255034 w 5470628"/>
              <a:gd name="connsiteY49" fmla="*/ 1151117 h 3193741"/>
              <a:gd name="connsiteX50" fmla="*/ 5267513 w 5470628"/>
              <a:gd name="connsiteY50" fmla="*/ 1216275 h 3193741"/>
              <a:gd name="connsiteX51" fmla="*/ 5343113 w 5470628"/>
              <a:gd name="connsiteY51" fmla="*/ 1281854 h 3193741"/>
              <a:gd name="connsiteX52" fmla="*/ 5452014 w 5470628"/>
              <a:gd name="connsiteY52" fmla="*/ 1385543 h 3193741"/>
              <a:gd name="connsiteX53" fmla="*/ 5459078 w 5470628"/>
              <a:gd name="connsiteY53" fmla="*/ 1404268 h 3193741"/>
              <a:gd name="connsiteX54" fmla="*/ 5458838 w 5470628"/>
              <a:gd name="connsiteY54" fmla="*/ 1406644 h 3193741"/>
              <a:gd name="connsiteX55" fmla="*/ 5455752 w 5470628"/>
              <a:gd name="connsiteY55" fmla="*/ 1450751 h 3193741"/>
              <a:gd name="connsiteX56" fmla="*/ 5454594 w 5470628"/>
              <a:gd name="connsiteY56" fmla="*/ 1464662 h 3193741"/>
              <a:gd name="connsiteX57" fmla="*/ 5447215 w 5470628"/>
              <a:gd name="connsiteY57" fmla="*/ 1463321 h 3193741"/>
              <a:gd name="connsiteX58" fmla="*/ 5433934 w 5470628"/>
              <a:gd name="connsiteY58" fmla="*/ 1458428 h 3193741"/>
              <a:gd name="connsiteX59" fmla="*/ 5424276 w 5470628"/>
              <a:gd name="connsiteY59" fmla="*/ 1477014 h 3193741"/>
              <a:gd name="connsiteX60" fmla="*/ 5444628 w 5470628"/>
              <a:gd name="connsiteY60" fmla="*/ 1511562 h 3193741"/>
              <a:gd name="connsiteX61" fmla="*/ 5453752 w 5470628"/>
              <a:gd name="connsiteY61" fmla="*/ 1474786 h 3193741"/>
              <a:gd name="connsiteX62" fmla="*/ 5454594 w 5470628"/>
              <a:gd name="connsiteY62" fmla="*/ 1464662 h 3193741"/>
              <a:gd name="connsiteX63" fmla="*/ 5463208 w 5470628"/>
              <a:gd name="connsiteY63" fmla="*/ 1466226 h 3193741"/>
              <a:gd name="connsiteX64" fmla="*/ 5463164 w 5470628"/>
              <a:gd name="connsiteY64" fmla="*/ 1484226 h 3193741"/>
              <a:gd name="connsiteX65" fmla="*/ 5456160 w 5470628"/>
              <a:gd name="connsiteY65" fmla="*/ 1575885 h 3193741"/>
              <a:gd name="connsiteX66" fmla="*/ 5345636 w 5470628"/>
              <a:gd name="connsiteY66" fmla="*/ 1714543 h 3193741"/>
              <a:gd name="connsiteX67" fmla="*/ 5251319 w 5470628"/>
              <a:gd name="connsiteY67" fmla="*/ 1775792 h 3193741"/>
              <a:gd name="connsiteX68" fmla="*/ 5043512 w 5470628"/>
              <a:gd name="connsiteY68" fmla="*/ 2027305 h 3193741"/>
              <a:gd name="connsiteX69" fmla="*/ 4978144 w 5470628"/>
              <a:gd name="connsiteY69" fmla="*/ 2108535 h 3193741"/>
              <a:gd name="connsiteX70" fmla="*/ 5031476 w 5470628"/>
              <a:gd name="connsiteY70" fmla="*/ 2128173 h 3193741"/>
              <a:gd name="connsiteX71" fmla="*/ 4937389 w 5470628"/>
              <a:gd name="connsiteY71" fmla="*/ 2216441 h 3193741"/>
              <a:gd name="connsiteX72" fmla="*/ 4826122 w 5470628"/>
              <a:gd name="connsiteY72" fmla="*/ 2315331 h 3193741"/>
              <a:gd name="connsiteX73" fmla="*/ 2544647 w 5470628"/>
              <a:gd name="connsiteY73" fmla="*/ 3190975 h 3193741"/>
              <a:gd name="connsiteX74" fmla="*/ 1328257 w 5470628"/>
              <a:gd name="connsiteY74" fmla="*/ 3153006 h 3193741"/>
              <a:gd name="connsiteX75" fmla="*/ 977943 w 5470628"/>
              <a:gd name="connsiteY75" fmla="*/ 3082502 h 3193741"/>
              <a:gd name="connsiteX76" fmla="*/ 854473 w 5470628"/>
              <a:gd name="connsiteY76" fmla="*/ 2994250 h 3193741"/>
              <a:gd name="connsiteX77" fmla="*/ 811593 w 5470628"/>
              <a:gd name="connsiteY77" fmla="*/ 2970498 h 3193741"/>
              <a:gd name="connsiteX78" fmla="*/ 707024 w 5470628"/>
              <a:gd name="connsiteY78" fmla="*/ 2945439 h 3193741"/>
              <a:gd name="connsiteX79" fmla="*/ 523487 w 5470628"/>
              <a:gd name="connsiteY79" fmla="*/ 2886053 h 3193741"/>
              <a:gd name="connsiteX80" fmla="*/ 587884 w 5470628"/>
              <a:gd name="connsiteY80" fmla="*/ 2859746 h 3193741"/>
              <a:gd name="connsiteX81" fmla="*/ 779426 w 5470628"/>
              <a:gd name="connsiteY81" fmla="*/ 2885897 h 3193741"/>
              <a:gd name="connsiteX82" fmla="*/ 917288 w 5470628"/>
              <a:gd name="connsiteY82" fmla="*/ 2882248 h 3193741"/>
              <a:gd name="connsiteX83" fmla="*/ 718684 w 5470628"/>
              <a:gd name="connsiteY83" fmla="*/ 2819941 h 3193741"/>
              <a:gd name="connsiteX84" fmla="*/ 524650 w 5470628"/>
              <a:gd name="connsiteY84" fmla="*/ 2731220 h 3193741"/>
              <a:gd name="connsiteX85" fmla="*/ 670138 w 5470628"/>
              <a:gd name="connsiteY85" fmla="*/ 2735189 h 3193741"/>
              <a:gd name="connsiteX86" fmla="*/ 675382 w 5470628"/>
              <a:gd name="connsiteY86" fmla="*/ 2719369 h 3193741"/>
              <a:gd name="connsiteX87" fmla="*/ 542021 w 5470628"/>
              <a:gd name="connsiteY87" fmla="*/ 2601946 h 3193741"/>
              <a:gd name="connsiteX88" fmla="*/ 476895 w 5470628"/>
              <a:gd name="connsiteY88" fmla="*/ 2555976 h 3193741"/>
              <a:gd name="connsiteX89" fmla="*/ 188751 w 5470628"/>
              <a:gd name="connsiteY89" fmla="*/ 2428830 h 3193741"/>
              <a:gd name="connsiteX90" fmla="*/ 456762 w 5470628"/>
              <a:gd name="connsiteY90" fmla="*/ 2468731 h 3193741"/>
              <a:gd name="connsiteX91" fmla="*/ 174514 w 5470628"/>
              <a:gd name="connsiteY91" fmla="*/ 2345378 h 3193741"/>
              <a:gd name="connsiteX92" fmla="*/ 38827 w 5470628"/>
              <a:gd name="connsiteY92" fmla="*/ 2303685 h 3193741"/>
              <a:gd name="connsiteX93" fmla="*/ 3281 w 5470628"/>
              <a:gd name="connsiteY93" fmla="*/ 2273587 h 3193741"/>
              <a:gd name="connsiteX94" fmla="*/ 61590 w 5470628"/>
              <a:gd name="connsiteY94" fmla="*/ 2259170 h 3193741"/>
              <a:gd name="connsiteX95" fmla="*/ 242291 w 5470628"/>
              <a:gd name="connsiteY95" fmla="*/ 2250569 h 3193741"/>
              <a:gd name="connsiteX96" fmla="*/ 13205 w 5470628"/>
              <a:gd name="connsiteY96" fmla="*/ 2172263 h 3193741"/>
              <a:gd name="connsiteX97" fmla="*/ 180810 w 5470628"/>
              <a:gd name="connsiteY97" fmla="*/ 2168333 h 3193741"/>
              <a:gd name="connsiteX98" fmla="*/ 226020 w 5470628"/>
              <a:gd name="connsiteY98" fmla="*/ 2121100 h 3193741"/>
              <a:gd name="connsiteX99" fmla="*/ 299145 w 5470628"/>
              <a:gd name="connsiteY99" fmla="*/ 2044862 h 3193741"/>
              <a:gd name="connsiteX100" fmla="*/ 350236 w 5470628"/>
              <a:gd name="connsiteY100" fmla="*/ 2001187 h 3193741"/>
              <a:gd name="connsiteX101" fmla="*/ 365223 w 5470628"/>
              <a:gd name="connsiteY101" fmla="*/ 1881218 h 3193741"/>
              <a:gd name="connsiteX102" fmla="*/ 310707 w 5470628"/>
              <a:gd name="connsiteY102" fmla="*/ 1758752 h 3193741"/>
              <a:gd name="connsiteX103" fmla="*/ 181659 w 5470628"/>
              <a:gd name="connsiteY103" fmla="*/ 1709137 h 3193741"/>
              <a:gd name="connsiteX104" fmla="*/ 213063 w 5470628"/>
              <a:gd name="connsiteY104" fmla="*/ 1632021 h 3193741"/>
              <a:gd name="connsiteX105" fmla="*/ 481390 w 5470628"/>
              <a:gd name="connsiteY105" fmla="*/ 1644125 h 3193741"/>
              <a:gd name="connsiteX106" fmla="*/ 68930 w 5470628"/>
              <a:gd name="connsiteY106" fmla="*/ 1457537 h 3193741"/>
              <a:gd name="connsiteX107" fmla="*/ 135138 w 5470628"/>
              <a:gd name="connsiteY107" fmla="*/ 1440976 h 3193741"/>
              <a:gd name="connsiteX108" fmla="*/ 131611 w 5470628"/>
              <a:gd name="connsiteY108" fmla="*/ 1427642 h 3193741"/>
              <a:gd name="connsiteX109" fmla="*/ 130443 w 5470628"/>
              <a:gd name="connsiteY109" fmla="*/ 1343795 h 3193741"/>
              <a:gd name="connsiteX110" fmla="*/ 138930 w 5470628"/>
              <a:gd name="connsiteY110" fmla="*/ 1304094 h 3193741"/>
              <a:gd name="connsiteX111" fmla="*/ 118409 w 5470628"/>
              <a:gd name="connsiteY111" fmla="*/ 1262212 h 3193741"/>
              <a:gd name="connsiteX112" fmla="*/ 421410 w 5470628"/>
              <a:gd name="connsiteY112" fmla="*/ 1304757 h 3193741"/>
              <a:gd name="connsiteX113" fmla="*/ 655702 w 5470628"/>
              <a:gd name="connsiteY113" fmla="*/ 1291801 h 3193741"/>
              <a:gd name="connsiteX114" fmla="*/ 648299 w 5470628"/>
              <a:gd name="connsiteY114" fmla="*/ 1287715 h 3193741"/>
              <a:gd name="connsiteX115" fmla="*/ 531027 w 5470628"/>
              <a:gd name="connsiteY115" fmla="*/ 1193967 h 3193741"/>
              <a:gd name="connsiteX116" fmla="*/ 526433 w 5470628"/>
              <a:gd name="connsiteY116" fmla="*/ 1191913 h 3193741"/>
              <a:gd name="connsiteX117" fmla="*/ 504666 w 5470628"/>
              <a:gd name="connsiteY117" fmla="*/ 1177230 h 3193741"/>
              <a:gd name="connsiteX118" fmla="*/ 482307 w 5470628"/>
              <a:gd name="connsiteY118" fmla="*/ 1162618 h 3193741"/>
              <a:gd name="connsiteX119" fmla="*/ 479029 w 5470628"/>
              <a:gd name="connsiteY119" fmla="*/ 1162540 h 3193741"/>
              <a:gd name="connsiteX120" fmla="*/ 447663 w 5470628"/>
              <a:gd name="connsiteY120" fmla="*/ 1132649 h 3193741"/>
              <a:gd name="connsiteX121" fmla="*/ 438547 w 5470628"/>
              <a:gd name="connsiteY121" fmla="*/ 1110977 h 3193741"/>
              <a:gd name="connsiteX122" fmla="*/ 405343 w 5470628"/>
              <a:gd name="connsiteY122" fmla="*/ 1089612 h 3193741"/>
              <a:gd name="connsiteX123" fmla="*/ 371373 w 5470628"/>
              <a:gd name="connsiteY123" fmla="*/ 1070238 h 3193741"/>
              <a:gd name="connsiteX124" fmla="*/ 290358 w 5470628"/>
              <a:gd name="connsiteY124" fmla="*/ 1059884 h 3193741"/>
              <a:gd name="connsiteX125" fmla="*/ 235140 w 5470628"/>
              <a:gd name="connsiteY125" fmla="*/ 1029322 h 3193741"/>
              <a:gd name="connsiteX126" fmla="*/ 300494 w 5470628"/>
              <a:gd name="connsiteY126" fmla="*/ 1032083 h 3193741"/>
              <a:gd name="connsiteX127" fmla="*/ 239661 w 5470628"/>
              <a:gd name="connsiteY127" fmla="*/ 997457 h 3193741"/>
              <a:gd name="connsiteX128" fmla="*/ 204788 w 5470628"/>
              <a:gd name="connsiteY128" fmla="*/ 959211 h 3193741"/>
              <a:gd name="connsiteX129" fmla="*/ 207583 w 5470628"/>
              <a:gd name="connsiteY129" fmla="*/ 947009 h 3193741"/>
              <a:gd name="connsiteX130" fmla="*/ 223061 w 5470628"/>
              <a:gd name="connsiteY130" fmla="*/ 947033 h 3193741"/>
              <a:gd name="connsiteX131" fmla="*/ 280015 w 5470628"/>
              <a:gd name="connsiteY131" fmla="*/ 972164 h 3193741"/>
              <a:gd name="connsiteX132" fmla="*/ 353948 w 5470628"/>
              <a:gd name="connsiteY132" fmla="*/ 1006865 h 3193741"/>
              <a:gd name="connsiteX133" fmla="*/ 240466 w 5470628"/>
              <a:gd name="connsiteY133" fmla="*/ 939943 h 3193741"/>
              <a:gd name="connsiteX134" fmla="*/ 158812 w 5470628"/>
              <a:gd name="connsiteY134" fmla="*/ 891467 h 3193741"/>
              <a:gd name="connsiteX135" fmla="*/ 139551 w 5470628"/>
              <a:gd name="connsiteY135" fmla="*/ 855364 h 3193741"/>
              <a:gd name="connsiteX136" fmla="*/ 145731 w 5470628"/>
              <a:gd name="connsiteY136" fmla="*/ 844888 h 3193741"/>
              <a:gd name="connsiteX137" fmla="*/ 158154 w 5470628"/>
              <a:gd name="connsiteY137" fmla="*/ 848366 h 3193741"/>
              <a:gd name="connsiteX138" fmla="*/ 169370 w 5470628"/>
              <a:gd name="connsiteY138" fmla="*/ 856260 h 3193741"/>
              <a:gd name="connsiteX139" fmla="*/ 288295 w 5470628"/>
              <a:gd name="connsiteY139" fmla="*/ 915169 h 3193741"/>
              <a:gd name="connsiteX140" fmla="*/ 462694 w 5470628"/>
              <a:gd name="connsiteY140" fmla="*/ 994643 h 3193741"/>
              <a:gd name="connsiteX141" fmla="*/ 531910 w 5470628"/>
              <a:gd name="connsiteY141" fmla="*/ 1006664 h 3193741"/>
              <a:gd name="connsiteX142" fmla="*/ 333940 w 5470628"/>
              <a:gd name="connsiteY142" fmla="*/ 893507 h 3193741"/>
              <a:gd name="connsiteX143" fmla="*/ 181443 w 5470628"/>
              <a:gd name="connsiteY143" fmla="*/ 746608 h 3193741"/>
              <a:gd name="connsiteX144" fmla="*/ 162678 w 5470628"/>
              <a:gd name="connsiteY144" fmla="*/ 737018 h 3193741"/>
              <a:gd name="connsiteX145" fmla="*/ 156307 w 5470628"/>
              <a:gd name="connsiteY145" fmla="*/ 730435 h 3193741"/>
              <a:gd name="connsiteX146" fmla="*/ 117227 w 5470628"/>
              <a:gd name="connsiteY146" fmla="*/ 677515 h 3193741"/>
              <a:gd name="connsiteX147" fmla="*/ 113655 w 5470628"/>
              <a:gd name="connsiteY147" fmla="*/ 663474 h 3193741"/>
              <a:gd name="connsiteX148" fmla="*/ 115226 w 5470628"/>
              <a:gd name="connsiteY148" fmla="*/ 636712 h 3193741"/>
              <a:gd name="connsiteX149" fmla="*/ 105067 w 5470628"/>
              <a:gd name="connsiteY149" fmla="*/ 622046 h 3193741"/>
              <a:gd name="connsiteX150" fmla="*/ 104113 w 5470628"/>
              <a:gd name="connsiteY150" fmla="*/ 611722 h 3193741"/>
              <a:gd name="connsiteX151" fmla="*/ 118895 w 5470628"/>
              <a:gd name="connsiteY151" fmla="*/ 610169 h 3193741"/>
              <a:gd name="connsiteX152" fmla="*/ 163095 w 5470628"/>
              <a:gd name="connsiteY152" fmla="*/ 640642 h 3193741"/>
              <a:gd name="connsiteX153" fmla="*/ 185766 w 5470628"/>
              <a:gd name="connsiteY153" fmla="*/ 641454 h 3193741"/>
              <a:gd name="connsiteX154" fmla="*/ 212892 w 5470628"/>
              <a:gd name="connsiteY154" fmla="*/ 637457 h 3193741"/>
              <a:gd name="connsiteX155" fmla="*/ 223932 w 5470628"/>
              <a:gd name="connsiteY155" fmla="*/ 647271 h 3193741"/>
              <a:gd name="connsiteX156" fmla="*/ 287167 w 5470628"/>
              <a:gd name="connsiteY156" fmla="*/ 691571 h 3193741"/>
              <a:gd name="connsiteX157" fmla="*/ 330380 w 5470628"/>
              <a:gd name="connsiteY157" fmla="*/ 692506 h 3193741"/>
              <a:gd name="connsiteX158" fmla="*/ 296172 w 5470628"/>
              <a:gd name="connsiteY158" fmla="*/ 688108 h 3193741"/>
              <a:gd name="connsiteX159" fmla="*/ 286974 w 5470628"/>
              <a:gd name="connsiteY159" fmla="*/ 674512 h 3193741"/>
              <a:gd name="connsiteX160" fmla="*/ 286166 w 5470628"/>
              <a:gd name="connsiteY160" fmla="*/ 661798 h 3193741"/>
              <a:gd name="connsiteX161" fmla="*/ 236268 w 5470628"/>
              <a:gd name="connsiteY161" fmla="*/ 635338 h 3193741"/>
              <a:gd name="connsiteX162" fmla="*/ 231734 w 5470628"/>
              <a:gd name="connsiteY162" fmla="*/ 634225 h 3193741"/>
              <a:gd name="connsiteX163" fmla="*/ 221253 w 5470628"/>
              <a:gd name="connsiteY163" fmla="*/ 623870 h 3193741"/>
              <a:gd name="connsiteX164" fmla="*/ 237564 w 5470628"/>
              <a:gd name="connsiteY164" fmla="*/ 613590 h 3193741"/>
              <a:gd name="connsiteX165" fmla="*/ 282259 w 5470628"/>
              <a:gd name="connsiteY165" fmla="*/ 619091 h 3193741"/>
              <a:gd name="connsiteX166" fmla="*/ 370630 w 5470628"/>
              <a:gd name="connsiteY166" fmla="*/ 665566 h 3193741"/>
              <a:gd name="connsiteX167" fmla="*/ 498017 w 5470628"/>
              <a:gd name="connsiteY167" fmla="*/ 740532 h 3193741"/>
              <a:gd name="connsiteX168" fmla="*/ 918036 w 5470628"/>
              <a:gd name="connsiteY168" fmla="*/ 924307 h 3193741"/>
              <a:gd name="connsiteX169" fmla="*/ 1079304 w 5470628"/>
              <a:gd name="connsiteY169" fmla="*/ 984494 h 3193741"/>
              <a:gd name="connsiteX170" fmla="*/ 1079935 w 5470628"/>
              <a:gd name="connsiteY170" fmla="*/ 980383 h 3193741"/>
              <a:gd name="connsiteX171" fmla="*/ 1079695 w 5470628"/>
              <a:gd name="connsiteY171" fmla="*/ 976616 h 3193741"/>
              <a:gd name="connsiteX172" fmla="*/ 966178 w 5470628"/>
              <a:gd name="connsiteY172" fmla="*/ 937219 h 3193741"/>
              <a:gd name="connsiteX173" fmla="*/ 720106 w 5470628"/>
              <a:gd name="connsiteY173" fmla="*/ 807112 h 3193741"/>
              <a:gd name="connsiteX174" fmla="*/ 698823 w 5470628"/>
              <a:gd name="connsiteY174" fmla="*/ 804708 h 3193741"/>
              <a:gd name="connsiteX175" fmla="*/ 664513 w 5470628"/>
              <a:gd name="connsiteY175" fmla="*/ 784663 h 3193741"/>
              <a:gd name="connsiteX176" fmla="*/ 660380 w 5470628"/>
              <a:gd name="connsiteY176" fmla="*/ 771165 h 3193741"/>
              <a:gd name="connsiteX177" fmla="*/ 584959 w 5470628"/>
              <a:gd name="connsiteY177" fmla="*/ 722409 h 3193741"/>
              <a:gd name="connsiteX178" fmla="*/ 435649 w 5470628"/>
              <a:gd name="connsiteY178" fmla="*/ 639659 h 3193741"/>
              <a:gd name="connsiteX179" fmla="*/ 404944 w 5470628"/>
              <a:gd name="connsiteY179" fmla="*/ 606128 h 3193741"/>
              <a:gd name="connsiteX180" fmla="*/ 408476 w 5470628"/>
              <a:gd name="connsiteY180" fmla="*/ 591466 h 3193741"/>
              <a:gd name="connsiteX181" fmla="*/ 425225 w 5470628"/>
              <a:gd name="connsiteY181" fmla="*/ 592759 h 3193741"/>
              <a:gd name="connsiteX182" fmla="*/ 487115 w 5470628"/>
              <a:gd name="connsiteY182" fmla="*/ 620614 h 3193741"/>
              <a:gd name="connsiteX183" fmla="*/ 550277 w 5470628"/>
              <a:gd name="connsiteY183" fmla="*/ 649738 h 3193741"/>
              <a:gd name="connsiteX184" fmla="*/ 544421 w 5470628"/>
              <a:gd name="connsiteY184" fmla="*/ 641907 h 3193741"/>
              <a:gd name="connsiteX185" fmla="*/ 431905 w 5470628"/>
              <a:gd name="connsiteY185" fmla="*/ 580799 h 3193741"/>
              <a:gd name="connsiteX186" fmla="*/ 351177 w 5470628"/>
              <a:gd name="connsiteY186" fmla="*/ 528177 h 3193741"/>
              <a:gd name="connsiteX187" fmla="*/ 339749 w 5470628"/>
              <a:gd name="connsiteY187" fmla="*/ 498244 h 3193741"/>
              <a:gd name="connsiteX188" fmla="*/ 346313 w 5470628"/>
              <a:gd name="connsiteY188" fmla="*/ 489145 h 3193741"/>
              <a:gd name="connsiteX189" fmla="*/ 356579 w 5470628"/>
              <a:gd name="connsiteY189" fmla="*/ 491460 h 3193741"/>
              <a:gd name="connsiteX190" fmla="*/ 371505 w 5470628"/>
              <a:gd name="connsiteY190" fmla="*/ 501516 h 3193741"/>
              <a:gd name="connsiteX191" fmla="*/ 476275 w 5470628"/>
              <a:gd name="connsiteY191" fmla="*/ 553122 h 3193741"/>
              <a:gd name="connsiteX192" fmla="*/ 649952 w 5470628"/>
              <a:gd name="connsiteY192" fmla="*/ 635294 h 3193741"/>
              <a:gd name="connsiteX193" fmla="*/ 727161 w 5470628"/>
              <a:gd name="connsiteY193" fmla="*/ 651328 h 3193741"/>
              <a:gd name="connsiteX194" fmla="*/ 722417 w 5470628"/>
              <a:gd name="connsiteY194" fmla="*/ 646921 h 3193741"/>
              <a:gd name="connsiteX195" fmla="*/ 546079 w 5470628"/>
              <a:gd name="connsiteY195" fmla="*/ 546328 h 3193741"/>
              <a:gd name="connsiteX196" fmla="*/ 378182 w 5470628"/>
              <a:gd name="connsiteY196" fmla="*/ 386585 h 3193741"/>
              <a:gd name="connsiteX197" fmla="*/ 370158 w 5470628"/>
              <a:gd name="connsiteY197" fmla="*/ 382100 h 3193741"/>
              <a:gd name="connsiteX198" fmla="*/ 357861 w 5470628"/>
              <a:gd name="connsiteY198" fmla="*/ 371252 h 3193741"/>
              <a:gd name="connsiteX199" fmla="*/ 331313 w 5470628"/>
              <a:gd name="connsiteY199" fmla="*/ 328203 h 3193741"/>
              <a:gd name="connsiteX200" fmla="*/ 319354 w 5470628"/>
              <a:gd name="connsiteY200" fmla="*/ 299282 h 3193741"/>
              <a:gd name="connsiteX201" fmla="*/ 319682 w 5470628"/>
              <a:gd name="connsiteY201" fmla="*/ 285719 h 3193741"/>
              <a:gd name="connsiteX202" fmla="*/ 306391 w 5470628"/>
              <a:gd name="connsiteY202" fmla="*/ 268585 h 3193741"/>
              <a:gd name="connsiteX203" fmla="*/ 303294 w 5470628"/>
              <a:gd name="connsiteY203" fmla="*/ 257334 h 3193741"/>
              <a:gd name="connsiteX204" fmla="*/ 319242 w 5470628"/>
              <a:gd name="connsiteY204" fmla="*/ 255403 h 3193741"/>
              <a:gd name="connsiteX205" fmla="*/ 364093 w 5470628"/>
              <a:gd name="connsiteY205" fmla="*/ 286745 h 3193741"/>
              <a:gd name="connsiteX206" fmla="*/ 385301 w 5470628"/>
              <a:gd name="connsiteY206" fmla="*/ 287973 h 3193741"/>
              <a:gd name="connsiteX207" fmla="*/ 417598 w 5470628"/>
              <a:gd name="connsiteY207" fmla="*/ 285722 h 3193741"/>
              <a:gd name="connsiteX208" fmla="*/ 440155 w 5470628"/>
              <a:gd name="connsiteY208" fmla="*/ 308139 h 3193741"/>
              <a:gd name="connsiteX209" fmla="*/ 534406 w 5470628"/>
              <a:gd name="connsiteY209" fmla="*/ 339430 h 3193741"/>
              <a:gd name="connsiteX210" fmla="*/ 495633 w 5470628"/>
              <a:gd name="connsiteY210" fmla="*/ 333450 h 3193741"/>
              <a:gd name="connsiteX211" fmla="*/ 486289 w 5470628"/>
              <a:gd name="connsiteY211" fmla="*/ 322243 h 3193741"/>
              <a:gd name="connsiteX212" fmla="*/ 484000 w 5470628"/>
              <a:gd name="connsiteY212" fmla="*/ 304964 h 3193741"/>
              <a:gd name="connsiteX213" fmla="*/ 436911 w 5470628"/>
              <a:gd name="connsiteY213" fmla="*/ 280536 h 3193741"/>
              <a:gd name="connsiteX214" fmla="*/ 426865 w 5470628"/>
              <a:gd name="connsiteY214" fmla="*/ 277007 h 3193741"/>
              <a:gd name="connsiteX215" fmla="*/ 420654 w 5470628"/>
              <a:gd name="connsiteY215" fmla="*/ 268269 h 3193741"/>
              <a:gd name="connsiteX216" fmla="*/ 432329 w 5470628"/>
              <a:gd name="connsiteY216" fmla="*/ 259975 h 3193741"/>
              <a:gd name="connsiteX217" fmla="*/ 447672 w 5470628"/>
              <a:gd name="connsiteY217" fmla="*/ 257879 h 3193741"/>
              <a:gd name="connsiteX218" fmla="*/ 502242 w 5470628"/>
              <a:gd name="connsiteY218" fmla="*/ 273572 h 3193741"/>
              <a:gd name="connsiteX219" fmla="*/ 659874 w 5470628"/>
              <a:gd name="connsiteY219" fmla="*/ 365516 h 3193741"/>
              <a:gd name="connsiteX220" fmla="*/ 829177 w 5470628"/>
              <a:gd name="connsiteY220" fmla="*/ 444421 h 3193741"/>
              <a:gd name="connsiteX221" fmla="*/ 1231903 w 5470628"/>
              <a:gd name="connsiteY221" fmla="*/ 613682 h 3193741"/>
              <a:gd name="connsiteX222" fmla="*/ 1911736 w 5470628"/>
              <a:gd name="connsiteY222" fmla="*/ 685084 h 3193741"/>
              <a:gd name="connsiteX223" fmla="*/ 2564313 w 5470628"/>
              <a:gd name="connsiteY223" fmla="*/ 632143 h 3193741"/>
              <a:gd name="connsiteX224" fmla="*/ 2657304 w 5470628"/>
              <a:gd name="connsiteY224" fmla="*/ 624913 h 3193741"/>
              <a:gd name="connsiteX225" fmla="*/ 4235818 w 5470628"/>
              <a:gd name="connsiteY225" fmla="*/ 259339 h 3193741"/>
              <a:gd name="connsiteX226" fmla="*/ 4460331 w 5470628"/>
              <a:gd name="connsiteY226" fmla="*/ 176864 h 3193741"/>
              <a:gd name="connsiteX227" fmla="*/ 4499578 w 5470628"/>
              <a:gd name="connsiteY227" fmla="*/ 186791 h 3193741"/>
              <a:gd name="connsiteX228" fmla="*/ 4514640 w 5470628"/>
              <a:gd name="connsiteY228" fmla="*/ 188841 h 3193741"/>
              <a:gd name="connsiteX229" fmla="*/ 4516523 w 5470628"/>
              <a:gd name="connsiteY229" fmla="*/ 189988 h 3193741"/>
              <a:gd name="connsiteX230" fmla="*/ 4518126 w 5470628"/>
              <a:gd name="connsiteY230" fmla="*/ 189316 h 3193741"/>
              <a:gd name="connsiteX231" fmla="*/ 4514640 w 5470628"/>
              <a:gd name="connsiteY231" fmla="*/ 188841 h 3193741"/>
              <a:gd name="connsiteX232" fmla="*/ 4511569 w 5470628"/>
              <a:gd name="connsiteY232" fmla="*/ 186970 h 3193741"/>
              <a:gd name="connsiteX233" fmla="*/ 4510888 w 5470628"/>
              <a:gd name="connsiteY233" fmla="*/ 180943 h 3193741"/>
              <a:gd name="connsiteX234" fmla="*/ 4531865 w 5470628"/>
              <a:gd name="connsiteY234" fmla="*/ 155151 h 3193741"/>
              <a:gd name="connsiteX235" fmla="*/ 4573441 w 5470628"/>
              <a:gd name="connsiteY235" fmla="*/ 139676 h 3193741"/>
              <a:gd name="connsiteX236" fmla="*/ 4594964 w 5470628"/>
              <a:gd name="connsiteY236" fmla="*/ 145847 h 3193741"/>
              <a:gd name="connsiteX237" fmla="*/ 4623059 w 5470628"/>
              <a:gd name="connsiteY237" fmla="*/ 152410 h 3193741"/>
              <a:gd name="connsiteX238" fmla="*/ 4748356 w 5470628"/>
              <a:gd name="connsiteY238" fmla="*/ 68192 h 3193741"/>
              <a:gd name="connsiteX239" fmla="*/ 4833812 w 5470628"/>
              <a:gd name="connsiteY239" fmla="*/ 8017 h 3193741"/>
              <a:gd name="connsiteX240" fmla="*/ 4850908 w 5470628"/>
              <a:gd name="connsiteY240" fmla="*/ 727 h 319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470628" h="3193741">
                <a:moveTo>
                  <a:pt x="5462602" y="1413608"/>
                </a:moveTo>
                <a:lnTo>
                  <a:pt x="5465724" y="1421881"/>
                </a:lnTo>
                <a:cubicBezTo>
                  <a:pt x="5472118" y="1444281"/>
                  <a:pt x="5472640" y="1461744"/>
                  <a:pt x="5465025" y="1466556"/>
                </a:cubicBezTo>
                <a:lnTo>
                  <a:pt x="5463208" y="1466226"/>
                </a:lnTo>
                <a:lnTo>
                  <a:pt x="5463242" y="1451866"/>
                </a:lnTo>
                <a:cubicBezTo>
                  <a:pt x="5463190" y="1441487"/>
                  <a:pt x="5463068" y="1431722"/>
                  <a:pt x="5462894" y="1423194"/>
                </a:cubicBezTo>
                <a:close/>
                <a:moveTo>
                  <a:pt x="5461417" y="1391849"/>
                </a:moveTo>
                <a:cubicBezTo>
                  <a:pt x="5461710" y="1392940"/>
                  <a:pt x="5461992" y="1396513"/>
                  <a:pt x="5462246" y="1401944"/>
                </a:cubicBezTo>
                <a:lnTo>
                  <a:pt x="5462602" y="1413608"/>
                </a:lnTo>
                <a:lnTo>
                  <a:pt x="5459078" y="1404268"/>
                </a:lnTo>
                <a:lnTo>
                  <a:pt x="5460137" y="1393780"/>
                </a:lnTo>
                <a:cubicBezTo>
                  <a:pt x="5460561" y="1391114"/>
                  <a:pt x="5460982" y="1390270"/>
                  <a:pt x="5461417" y="1391849"/>
                </a:cubicBezTo>
                <a:close/>
                <a:moveTo>
                  <a:pt x="614271" y="1052206"/>
                </a:moveTo>
                <a:cubicBezTo>
                  <a:pt x="613444" y="1053256"/>
                  <a:pt x="612323" y="1054339"/>
                  <a:pt x="611497" y="1055389"/>
                </a:cubicBezTo>
                <a:cubicBezTo>
                  <a:pt x="617673" y="1058912"/>
                  <a:pt x="624115" y="1061928"/>
                  <a:pt x="630277" y="1065215"/>
                </a:cubicBezTo>
                <a:cubicBezTo>
                  <a:pt x="637469" y="1066004"/>
                  <a:pt x="644958" y="1066759"/>
                  <a:pt x="651856" y="1067584"/>
                </a:cubicBezTo>
                <a:cubicBezTo>
                  <a:pt x="639327" y="1062458"/>
                  <a:pt x="626799" y="1057332"/>
                  <a:pt x="614271" y="1052206"/>
                </a:cubicBezTo>
                <a:close/>
                <a:moveTo>
                  <a:pt x="810628" y="695550"/>
                </a:moveTo>
                <a:cubicBezTo>
                  <a:pt x="873537" y="739416"/>
                  <a:pt x="951215" y="767494"/>
                  <a:pt x="1033084" y="791270"/>
                </a:cubicBezTo>
                <a:cubicBezTo>
                  <a:pt x="1034205" y="790184"/>
                  <a:pt x="1035031" y="789136"/>
                  <a:pt x="1036153" y="788050"/>
                </a:cubicBezTo>
                <a:cubicBezTo>
                  <a:pt x="960983" y="757296"/>
                  <a:pt x="885798" y="726306"/>
                  <a:pt x="810628" y="695550"/>
                </a:cubicBezTo>
                <a:close/>
                <a:moveTo>
                  <a:pt x="4850908" y="727"/>
                </a:moveTo>
                <a:cubicBezTo>
                  <a:pt x="4858191" y="2929"/>
                  <a:pt x="4860543" y="7152"/>
                  <a:pt x="4858584" y="13795"/>
                </a:cubicBezTo>
                <a:cubicBezTo>
                  <a:pt x="4855845" y="22194"/>
                  <a:pt x="4850092" y="30008"/>
                  <a:pt x="4843408" y="37224"/>
                </a:cubicBezTo>
                <a:cubicBezTo>
                  <a:pt x="4812232" y="71132"/>
                  <a:pt x="4827067" y="79774"/>
                  <a:pt x="4871062" y="78954"/>
                </a:cubicBezTo>
                <a:cubicBezTo>
                  <a:pt x="4910302" y="78234"/>
                  <a:pt x="4949507" y="72299"/>
                  <a:pt x="4989038" y="66799"/>
                </a:cubicBezTo>
                <a:cubicBezTo>
                  <a:pt x="5008500" y="63967"/>
                  <a:pt x="5009491" y="65509"/>
                  <a:pt x="5002636" y="79388"/>
                </a:cubicBezTo>
                <a:cubicBezTo>
                  <a:pt x="4991594" y="102315"/>
                  <a:pt x="4990844" y="123285"/>
                  <a:pt x="5008332" y="140859"/>
                </a:cubicBezTo>
                <a:cubicBezTo>
                  <a:pt x="5012456" y="144868"/>
                  <a:pt x="5015428" y="149491"/>
                  <a:pt x="5014326" y="155555"/>
                </a:cubicBezTo>
                <a:cubicBezTo>
                  <a:pt x="5009356" y="180357"/>
                  <a:pt x="5019874" y="200674"/>
                  <a:pt x="5030704" y="221190"/>
                </a:cubicBezTo>
                <a:cubicBezTo>
                  <a:pt x="5048958" y="255517"/>
                  <a:pt x="5072099" y="287116"/>
                  <a:pt x="5097262" y="317759"/>
                </a:cubicBezTo>
                <a:cubicBezTo>
                  <a:pt x="5115004" y="339336"/>
                  <a:pt x="5126222" y="365974"/>
                  <a:pt x="5165084" y="373367"/>
                </a:cubicBezTo>
                <a:cubicBezTo>
                  <a:pt x="5174420" y="375083"/>
                  <a:pt x="5177498" y="381353"/>
                  <a:pt x="5174137" y="389353"/>
                </a:cubicBezTo>
                <a:cubicBezTo>
                  <a:pt x="5163026" y="415847"/>
                  <a:pt x="5172067" y="436343"/>
                  <a:pt x="5192507" y="453561"/>
                </a:cubicBezTo>
                <a:cubicBezTo>
                  <a:pt x="5199734" y="459565"/>
                  <a:pt x="5197020" y="463690"/>
                  <a:pt x="5187160" y="467732"/>
                </a:cubicBezTo>
                <a:cubicBezTo>
                  <a:pt x="5175836" y="472188"/>
                  <a:pt x="5167025" y="478711"/>
                  <a:pt x="5160106" y="486904"/>
                </a:cubicBezTo>
                <a:cubicBezTo>
                  <a:pt x="5148744" y="500143"/>
                  <a:pt x="5143396" y="514315"/>
                  <a:pt x="5138948" y="528614"/>
                </a:cubicBezTo>
                <a:cubicBezTo>
                  <a:pt x="5132042" y="551041"/>
                  <a:pt x="5123894" y="572670"/>
                  <a:pt x="5097016" y="589923"/>
                </a:cubicBezTo>
                <a:cubicBezTo>
                  <a:pt x="5089016" y="595163"/>
                  <a:pt x="5082598" y="601872"/>
                  <a:pt x="5075869" y="608381"/>
                </a:cubicBezTo>
                <a:cubicBezTo>
                  <a:pt x="5078016" y="614052"/>
                  <a:pt x="5083322" y="617918"/>
                  <a:pt x="5093172" y="618385"/>
                </a:cubicBezTo>
                <a:cubicBezTo>
                  <a:pt x="5155867" y="621469"/>
                  <a:pt x="5153088" y="652648"/>
                  <a:pt x="5153518" y="687474"/>
                </a:cubicBezTo>
                <a:cubicBezTo>
                  <a:pt x="5154177" y="730575"/>
                  <a:pt x="5118812" y="754787"/>
                  <a:pt x="5074984" y="776941"/>
                </a:cubicBezTo>
                <a:cubicBezTo>
                  <a:pt x="5059986" y="784451"/>
                  <a:pt x="5038116" y="786863"/>
                  <a:pt x="5033348" y="805473"/>
                </a:cubicBezTo>
                <a:cubicBezTo>
                  <a:pt x="5059529" y="819384"/>
                  <a:pt x="5089376" y="802009"/>
                  <a:pt x="5116847" y="803426"/>
                </a:cubicBezTo>
                <a:cubicBezTo>
                  <a:pt x="5139548" y="804709"/>
                  <a:pt x="5176330" y="798120"/>
                  <a:pt x="5147902" y="833118"/>
                </a:cubicBezTo>
                <a:cubicBezTo>
                  <a:pt x="5139626" y="843373"/>
                  <a:pt x="5150382" y="848714"/>
                  <a:pt x="5161665" y="848297"/>
                </a:cubicBezTo>
                <a:cubicBezTo>
                  <a:pt x="5253064" y="844106"/>
                  <a:pt x="5215170" y="912756"/>
                  <a:pt x="5246520" y="942412"/>
                </a:cubicBezTo>
                <a:cubicBezTo>
                  <a:pt x="5255359" y="950358"/>
                  <a:pt x="5247812" y="967405"/>
                  <a:pt x="5235368" y="972946"/>
                </a:cubicBezTo>
                <a:cubicBezTo>
                  <a:pt x="5156387" y="1008610"/>
                  <a:pt x="5149354" y="1071149"/>
                  <a:pt x="5113739" y="1128845"/>
                </a:cubicBezTo>
                <a:cubicBezTo>
                  <a:pt x="5157305" y="1144685"/>
                  <a:pt x="5208388" y="1143005"/>
                  <a:pt x="5255034" y="1151117"/>
                </a:cubicBezTo>
                <a:cubicBezTo>
                  <a:pt x="5303482" y="1159484"/>
                  <a:pt x="5304156" y="1170079"/>
                  <a:pt x="5267513" y="1216275"/>
                </a:cubicBezTo>
                <a:cubicBezTo>
                  <a:pt x="5370269" y="1212844"/>
                  <a:pt x="5370269" y="1212844"/>
                  <a:pt x="5343113" y="1281854"/>
                </a:cubicBezTo>
                <a:cubicBezTo>
                  <a:pt x="5386272" y="1279593"/>
                  <a:pt x="5428618" y="1334726"/>
                  <a:pt x="5452014" y="1385543"/>
                </a:cubicBezTo>
                <a:lnTo>
                  <a:pt x="5459078" y="1404268"/>
                </a:lnTo>
                <a:lnTo>
                  <a:pt x="5458838" y="1406644"/>
                </a:lnTo>
                <a:cubicBezTo>
                  <a:pt x="5457942" y="1418063"/>
                  <a:pt x="5456960" y="1434367"/>
                  <a:pt x="5455752" y="1450751"/>
                </a:cubicBezTo>
                <a:lnTo>
                  <a:pt x="5454594" y="1464662"/>
                </a:lnTo>
                <a:lnTo>
                  <a:pt x="5447215" y="1463321"/>
                </a:lnTo>
                <a:cubicBezTo>
                  <a:pt x="5441256" y="1459714"/>
                  <a:pt x="5437002" y="1458345"/>
                  <a:pt x="5433934" y="1458428"/>
                </a:cubicBezTo>
                <a:cubicBezTo>
                  <a:pt x="5424728" y="1458676"/>
                  <a:pt x="5426188" y="1471978"/>
                  <a:pt x="5424276" y="1477014"/>
                </a:cubicBezTo>
                <a:cubicBezTo>
                  <a:pt x="5417851" y="1492977"/>
                  <a:pt x="5433852" y="1501241"/>
                  <a:pt x="5444628" y="1511562"/>
                </a:cubicBezTo>
                <a:cubicBezTo>
                  <a:pt x="5448663" y="1515344"/>
                  <a:pt x="5451544" y="1497678"/>
                  <a:pt x="5453752" y="1474786"/>
                </a:cubicBezTo>
                <a:lnTo>
                  <a:pt x="5454594" y="1464662"/>
                </a:lnTo>
                <a:lnTo>
                  <a:pt x="5463208" y="1466226"/>
                </a:lnTo>
                <a:lnTo>
                  <a:pt x="5463164" y="1484226"/>
                </a:lnTo>
                <a:cubicBezTo>
                  <a:pt x="5462722" y="1528173"/>
                  <a:pt x="5460824" y="1571999"/>
                  <a:pt x="5456160" y="1575885"/>
                </a:cubicBezTo>
                <a:cubicBezTo>
                  <a:pt x="5406708" y="1617226"/>
                  <a:pt x="5442751" y="1692579"/>
                  <a:pt x="5345636" y="1714543"/>
                </a:cubicBezTo>
                <a:cubicBezTo>
                  <a:pt x="5301930" y="1724583"/>
                  <a:pt x="5282493" y="1755882"/>
                  <a:pt x="5251319" y="1775792"/>
                </a:cubicBezTo>
                <a:cubicBezTo>
                  <a:pt x="5142610" y="1844714"/>
                  <a:pt x="5072132" y="1925140"/>
                  <a:pt x="5043512" y="2027305"/>
                </a:cubicBezTo>
                <a:cubicBezTo>
                  <a:pt x="5035488" y="2055562"/>
                  <a:pt x="5000258" y="2081893"/>
                  <a:pt x="4978144" y="2108535"/>
                </a:cubicBezTo>
                <a:cubicBezTo>
                  <a:pt x="4990785" y="2124798"/>
                  <a:pt x="5050411" y="2079615"/>
                  <a:pt x="5031476" y="2128173"/>
                </a:cubicBezTo>
                <a:cubicBezTo>
                  <a:pt x="5017138" y="2164787"/>
                  <a:pt x="4975973" y="2191363"/>
                  <a:pt x="4937389" y="2216441"/>
                </a:cubicBezTo>
                <a:cubicBezTo>
                  <a:pt x="4893079" y="2245058"/>
                  <a:pt x="4843760" y="2269776"/>
                  <a:pt x="4826122" y="2315331"/>
                </a:cubicBezTo>
                <a:cubicBezTo>
                  <a:pt x="4822276" y="2325050"/>
                  <a:pt x="3896510" y="3112888"/>
                  <a:pt x="2544647" y="3190975"/>
                </a:cubicBezTo>
                <a:cubicBezTo>
                  <a:pt x="2323734" y="3203734"/>
                  <a:pt x="1445947" y="3169121"/>
                  <a:pt x="1328257" y="3153006"/>
                </a:cubicBezTo>
                <a:cubicBezTo>
                  <a:pt x="1207258" y="3136344"/>
                  <a:pt x="1101756" y="3091943"/>
                  <a:pt x="977943" y="3082502"/>
                </a:cubicBezTo>
                <a:cubicBezTo>
                  <a:pt x="912454" y="3077622"/>
                  <a:pt x="848655" y="3061861"/>
                  <a:pt x="854473" y="2994250"/>
                </a:cubicBezTo>
                <a:cubicBezTo>
                  <a:pt x="856228" y="2975057"/>
                  <a:pt x="838125" y="2961827"/>
                  <a:pt x="811593" y="2970498"/>
                </a:cubicBezTo>
                <a:cubicBezTo>
                  <a:pt x="761454" y="2987010"/>
                  <a:pt x="736680" y="2962489"/>
                  <a:pt x="707024" y="2945439"/>
                </a:cubicBezTo>
                <a:cubicBezTo>
                  <a:pt x="654509" y="2915262"/>
                  <a:pt x="603913" y="2882480"/>
                  <a:pt x="523487" y="2886053"/>
                </a:cubicBezTo>
                <a:cubicBezTo>
                  <a:pt x="537017" y="2855468"/>
                  <a:pt x="563587" y="2856758"/>
                  <a:pt x="587884" y="2859746"/>
                </a:cubicBezTo>
                <a:cubicBezTo>
                  <a:pt x="652090" y="2867866"/>
                  <a:pt x="715235" y="2878012"/>
                  <a:pt x="779426" y="2885897"/>
                </a:cubicBezTo>
                <a:cubicBezTo>
                  <a:pt x="821123" y="2891048"/>
                  <a:pt x="863074" y="2900202"/>
                  <a:pt x="917288" y="2882248"/>
                </a:cubicBezTo>
                <a:cubicBezTo>
                  <a:pt x="866364" y="2830288"/>
                  <a:pt x="785092" y="2829930"/>
                  <a:pt x="718684" y="2819941"/>
                </a:cubicBezTo>
                <a:cubicBezTo>
                  <a:pt x="635747" y="2807447"/>
                  <a:pt x="584925" y="2771133"/>
                  <a:pt x="524650" y="2731220"/>
                </a:cubicBezTo>
                <a:cubicBezTo>
                  <a:pt x="584180" y="2712621"/>
                  <a:pt x="623299" y="2742760"/>
                  <a:pt x="670138" y="2735189"/>
                </a:cubicBezTo>
                <a:cubicBezTo>
                  <a:pt x="672406" y="2728745"/>
                  <a:pt x="675988" y="2719532"/>
                  <a:pt x="675382" y="2719369"/>
                </a:cubicBezTo>
                <a:cubicBezTo>
                  <a:pt x="596666" y="2703042"/>
                  <a:pt x="557844" y="2658869"/>
                  <a:pt x="542021" y="2601946"/>
                </a:cubicBezTo>
                <a:cubicBezTo>
                  <a:pt x="533902" y="2572560"/>
                  <a:pt x="505246" y="2566541"/>
                  <a:pt x="476895" y="2555976"/>
                </a:cubicBezTo>
                <a:cubicBezTo>
                  <a:pt x="377189" y="2518466"/>
                  <a:pt x="272496" y="2486779"/>
                  <a:pt x="188751" y="2428830"/>
                </a:cubicBezTo>
                <a:cubicBezTo>
                  <a:pt x="280875" y="2426687"/>
                  <a:pt x="357216" y="2461808"/>
                  <a:pt x="456762" y="2468731"/>
                </a:cubicBezTo>
                <a:cubicBezTo>
                  <a:pt x="373794" y="2404281"/>
                  <a:pt x="269816" y="2379152"/>
                  <a:pt x="174514" y="2345378"/>
                </a:cubicBezTo>
                <a:cubicBezTo>
                  <a:pt x="130977" y="2330009"/>
                  <a:pt x="90329" y="2308598"/>
                  <a:pt x="38827" y="2303685"/>
                </a:cubicBezTo>
                <a:cubicBezTo>
                  <a:pt x="20556" y="2301864"/>
                  <a:pt x="-10092" y="2297272"/>
                  <a:pt x="3281" y="2273587"/>
                </a:cubicBezTo>
                <a:cubicBezTo>
                  <a:pt x="14533" y="2253956"/>
                  <a:pt x="39095" y="2256437"/>
                  <a:pt x="61590" y="2259170"/>
                </a:cubicBezTo>
                <a:cubicBezTo>
                  <a:pt x="115591" y="2265916"/>
                  <a:pt x="170539" y="2259497"/>
                  <a:pt x="242291" y="2250569"/>
                </a:cubicBezTo>
                <a:cubicBezTo>
                  <a:pt x="178223" y="2197829"/>
                  <a:pt x="68904" y="2229102"/>
                  <a:pt x="13205" y="2172263"/>
                </a:cubicBezTo>
                <a:cubicBezTo>
                  <a:pt x="77196" y="2153598"/>
                  <a:pt x="128251" y="2170191"/>
                  <a:pt x="180810" y="2168333"/>
                </a:cubicBezTo>
                <a:cubicBezTo>
                  <a:pt x="228319" y="2166612"/>
                  <a:pt x="239444" y="2154350"/>
                  <a:pt x="226020" y="2121100"/>
                </a:cubicBezTo>
                <a:cubicBezTo>
                  <a:pt x="205165" y="2069293"/>
                  <a:pt x="229388" y="2038364"/>
                  <a:pt x="299145" y="2044862"/>
                </a:cubicBezTo>
                <a:cubicBezTo>
                  <a:pt x="363822" y="2051027"/>
                  <a:pt x="369032" y="2029991"/>
                  <a:pt x="350236" y="2001187"/>
                </a:cubicBezTo>
                <a:cubicBezTo>
                  <a:pt x="322862" y="1959187"/>
                  <a:pt x="348423" y="1921214"/>
                  <a:pt x="365223" y="1881218"/>
                </a:cubicBezTo>
                <a:cubicBezTo>
                  <a:pt x="390527" y="1820499"/>
                  <a:pt x="376326" y="1793748"/>
                  <a:pt x="310707" y="1758752"/>
                </a:cubicBezTo>
                <a:cubicBezTo>
                  <a:pt x="273754" y="1739265"/>
                  <a:pt x="234367" y="1723631"/>
                  <a:pt x="181659" y="1709137"/>
                </a:cubicBezTo>
                <a:cubicBezTo>
                  <a:pt x="299387" y="1683727"/>
                  <a:pt x="172918" y="1660608"/>
                  <a:pt x="213063" y="1632021"/>
                </a:cubicBezTo>
                <a:cubicBezTo>
                  <a:pt x="296030" y="1612244"/>
                  <a:pt x="369047" y="1679323"/>
                  <a:pt x="481390" y="1644125"/>
                </a:cubicBezTo>
                <a:cubicBezTo>
                  <a:pt x="336659" y="1595935"/>
                  <a:pt x="176348" y="1532074"/>
                  <a:pt x="68930" y="1457537"/>
                </a:cubicBezTo>
                <a:cubicBezTo>
                  <a:pt x="91299" y="1434897"/>
                  <a:pt x="115799" y="1450436"/>
                  <a:pt x="135138" y="1440976"/>
                </a:cubicBezTo>
                <a:cubicBezTo>
                  <a:pt x="133952" y="1436374"/>
                  <a:pt x="135290" y="1429332"/>
                  <a:pt x="131611" y="1427642"/>
                </a:cubicBezTo>
                <a:cubicBezTo>
                  <a:pt x="52402" y="1389548"/>
                  <a:pt x="51441" y="1388478"/>
                  <a:pt x="130443" y="1343795"/>
                </a:cubicBezTo>
                <a:cubicBezTo>
                  <a:pt x="158017" y="1328118"/>
                  <a:pt x="154966" y="1317573"/>
                  <a:pt x="138930" y="1304094"/>
                </a:cubicBezTo>
                <a:cubicBezTo>
                  <a:pt x="127608" y="1294551"/>
                  <a:pt x="113720" y="1286742"/>
                  <a:pt x="118409" y="1262212"/>
                </a:cubicBezTo>
                <a:cubicBezTo>
                  <a:pt x="164937" y="1287183"/>
                  <a:pt x="383505" y="1312432"/>
                  <a:pt x="421410" y="1304757"/>
                </a:cubicBezTo>
                <a:cubicBezTo>
                  <a:pt x="464009" y="1296037"/>
                  <a:pt x="610877" y="1288926"/>
                  <a:pt x="655702" y="1291801"/>
                </a:cubicBezTo>
                <a:cubicBezTo>
                  <a:pt x="653235" y="1290438"/>
                  <a:pt x="650767" y="1289077"/>
                  <a:pt x="648299" y="1287715"/>
                </a:cubicBezTo>
                <a:cubicBezTo>
                  <a:pt x="603999" y="1260339"/>
                  <a:pt x="559107" y="1233035"/>
                  <a:pt x="531027" y="1193967"/>
                </a:cubicBezTo>
                <a:cubicBezTo>
                  <a:pt x="529741" y="1192462"/>
                  <a:pt x="529061" y="1191120"/>
                  <a:pt x="526433" y="1191913"/>
                </a:cubicBezTo>
                <a:cubicBezTo>
                  <a:pt x="503415" y="1199684"/>
                  <a:pt x="505590" y="1187083"/>
                  <a:pt x="504666" y="1177230"/>
                </a:cubicBezTo>
                <a:cubicBezTo>
                  <a:pt x="503726" y="1167141"/>
                  <a:pt x="499378" y="1159602"/>
                  <a:pt x="482307" y="1162618"/>
                </a:cubicBezTo>
                <a:cubicBezTo>
                  <a:pt x="481421" y="1162726"/>
                  <a:pt x="480226" y="1162633"/>
                  <a:pt x="479029" y="1162540"/>
                </a:cubicBezTo>
                <a:cubicBezTo>
                  <a:pt x="470949" y="1161859"/>
                  <a:pt x="444139" y="1138059"/>
                  <a:pt x="447663" y="1132649"/>
                </a:cubicBezTo>
                <a:cubicBezTo>
                  <a:pt x="455539" y="1120781"/>
                  <a:pt x="446335" y="1116439"/>
                  <a:pt x="438547" y="1110977"/>
                </a:cubicBezTo>
                <a:cubicBezTo>
                  <a:pt x="427656" y="1103517"/>
                  <a:pt x="416795" y="1096529"/>
                  <a:pt x="405343" y="1089612"/>
                </a:cubicBezTo>
                <a:cubicBezTo>
                  <a:pt x="394202" y="1082895"/>
                  <a:pt x="382794" y="1076684"/>
                  <a:pt x="371373" y="1070238"/>
                </a:cubicBezTo>
                <a:cubicBezTo>
                  <a:pt x="344889" y="1065616"/>
                  <a:pt x="318169" y="1061972"/>
                  <a:pt x="290358" y="1059884"/>
                </a:cubicBezTo>
                <a:cubicBezTo>
                  <a:pt x="269709" y="1058114"/>
                  <a:pt x="246624" y="1055453"/>
                  <a:pt x="235140" y="1029322"/>
                </a:cubicBezTo>
                <a:cubicBezTo>
                  <a:pt x="256895" y="1029771"/>
                  <a:pt x="278695" y="1030927"/>
                  <a:pt x="300494" y="1032083"/>
                </a:cubicBezTo>
                <a:cubicBezTo>
                  <a:pt x="279542" y="1020860"/>
                  <a:pt x="259181" y="1009565"/>
                  <a:pt x="239661" y="997457"/>
                </a:cubicBezTo>
                <a:cubicBezTo>
                  <a:pt x="223540" y="987309"/>
                  <a:pt x="210281" y="975391"/>
                  <a:pt x="204788" y="959211"/>
                </a:cubicBezTo>
                <a:cubicBezTo>
                  <a:pt x="203337" y="955117"/>
                  <a:pt x="202166" y="950750"/>
                  <a:pt x="207583" y="947009"/>
                </a:cubicBezTo>
                <a:cubicBezTo>
                  <a:pt x="213561" y="942727"/>
                  <a:pt x="218466" y="944980"/>
                  <a:pt x="223061" y="947033"/>
                </a:cubicBezTo>
                <a:cubicBezTo>
                  <a:pt x="242046" y="955410"/>
                  <a:pt x="261311" y="963516"/>
                  <a:pt x="280015" y="972164"/>
                </a:cubicBezTo>
                <a:cubicBezTo>
                  <a:pt x="304852" y="983629"/>
                  <a:pt x="329408" y="995365"/>
                  <a:pt x="353948" y="1006865"/>
                </a:cubicBezTo>
                <a:cubicBezTo>
                  <a:pt x="319294" y="981405"/>
                  <a:pt x="281290" y="959435"/>
                  <a:pt x="240466" y="939943"/>
                </a:cubicBezTo>
                <a:cubicBezTo>
                  <a:pt x="210990" y="925718"/>
                  <a:pt x="181514" y="911494"/>
                  <a:pt x="158812" y="891467"/>
                </a:cubicBezTo>
                <a:cubicBezTo>
                  <a:pt x="147166" y="881489"/>
                  <a:pt x="141336" y="869384"/>
                  <a:pt x="139551" y="855364"/>
                </a:cubicBezTo>
                <a:cubicBezTo>
                  <a:pt x="139312" y="851597"/>
                  <a:pt x="139634" y="847287"/>
                  <a:pt x="145731" y="844888"/>
                </a:cubicBezTo>
                <a:cubicBezTo>
                  <a:pt x="151843" y="842724"/>
                  <a:pt x="155581" y="845356"/>
                  <a:pt x="158154" y="848366"/>
                </a:cubicBezTo>
                <a:cubicBezTo>
                  <a:pt x="161052" y="851811"/>
                  <a:pt x="164496" y="854479"/>
                  <a:pt x="169370" y="856260"/>
                </a:cubicBezTo>
                <a:cubicBezTo>
                  <a:pt x="212096" y="872913"/>
                  <a:pt x="249775" y="894448"/>
                  <a:pt x="288295" y="915169"/>
                </a:cubicBezTo>
                <a:cubicBezTo>
                  <a:pt x="343452" y="944788"/>
                  <a:pt x="397769" y="975222"/>
                  <a:pt x="462694" y="994643"/>
                </a:cubicBezTo>
                <a:cubicBezTo>
                  <a:pt x="487260" y="1001870"/>
                  <a:pt x="512622" y="1007575"/>
                  <a:pt x="531910" y="1006664"/>
                </a:cubicBezTo>
                <a:cubicBezTo>
                  <a:pt x="460990" y="972547"/>
                  <a:pt x="394087" y="936046"/>
                  <a:pt x="333940" y="893507"/>
                </a:cubicBezTo>
                <a:cubicBezTo>
                  <a:pt x="273173" y="850568"/>
                  <a:pt x="219876" y="803403"/>
                  <a:pt x="181443" y="746608"/>
                </a:cubicBezTo>
                <a:cubicBezTo>
                  <a:pt x="177494" y="740681"/>
                  <a:pt x="175038" y="734810"/>
                  <a:pt x="162678" y="737018"/>
                </a:cubicBezTo>
                <a:cubicBezTo>
                  <a:pt x="157082" y="737933"/>
                  <a:pt x="155070" y="734381"/>
                  <a:pt x="156307" y="730435"/>
                </a:cubicBezTo>
                <a:cubicBezTo>
                  <a:pt x="164051" y="702450"/>
                  <a:pt x="145532" y="687373"/>
                  <a:pt x="117227" y="677515"/>
                </a:cubicBezTo>
                <a:cubicBezTo>
                  <a:pt x="108392" y="674314"/>
                  <a:pt x="107546" y="670384"/>
                  <a:pt x="113655" y="663474"/>
                </a:cubicBezTo>
                <a:cubicBezTo>
                  <a:pt x="121976" y="653926"/>
                  <a:pt x="120506" y="644851"/>
                  <a:pt x="115226" y="636712"/>
                </a:cubicBezTo>
                <a:cubicBezTo>
                  <a:pt x="112224" y="631619"/>
                  <a:pt x="108350" y="626868"/>
                  <a:pt x="105067" y="622046"/>
                </a:cubicBezTo>
                <a:cubicBezTo>
                  <a:pt x="102790" y="619000"/>
                  <a:pt x="99022" y="615897"/>
                  <a:pt x="104113" y="611722"/>
                </a:cubicBezTo>
                <a:cubicBezTo>
                  <a:pt x="108939" y="608053"/>
                  <a:pt x="114081" y="609328"/>
                  <a:pt x="118895" y="610169"/>
                </a:cubicBezTo>
                <a:cubicBezTo>
                  <a:pt x="142040" y="613772"/>
                  <a:pt x="156094" y="624170"/>
                  <a:pt x="163095" y="640642"/>
                </a:cubicBezTo>
                <a:cubicBezTo>
                  <a:pt x="168334" y="652819"/>
                  <a:pt x="173104" y="652953"/>
                  <a:pt x="185766" y="641454"/>
                </a:cubicBezTo>
                <a:cubicBezTo>
                  <a:pt x="195327" y="632704"/>
                  <a:pt x="204232" y="632337"/>
                  <a:pt x="212892" y="637457"/>
                </a:cubicBezTo>
                <a:cubicBezTo>
                  <a:pt x="217516" y="639981"/>
                  <a:pt x="220444" y="643897"/>
                  <a:pt x="223932" y="647271"/>
                </a:cubicBezTo>
                <a:cubicBezTo>
                  <a:pt x="241420" y="664845"/>
                  <a:pt x="259762" y="681841"/>
                  <a:pt x="287167" y="691571"/>
                </a:cubicBezTo>
                <a:cubicBezTo>
                  <a:pt x="299355" y="696027"/>
                  <a:pt x="312354" y="699197"/>
                  <a:pt x="330380" y="692506"/>
                </a:cubicBezTo>
                <a:cubicBezTo>
                  <a:pt x="318517" y="688486"/>
                  <a:pt x="306954" y="689175"/>
                  <a:pt x="296172" y="688108"/>
                </a:cubicBezTo>
                <a:cubicBezTo>
                  <a:pt x="285390" y="687041"/>
                  <a:pt x="279539" y="683953"/>
                  <a:pt x="286974" y="674512"/>
                </a:cubicBezTo>
                <a:cubicBezTo>
                  <a:pt x="291105" y="669267"/>
                  <a:pt x="290555" y="665301"/>
                  <a:pt x="286166" y="661798"/>
                </a:cubicBezTo>
                <a:cubicBezTo>
                  <a:pt x="272052" y="650459"/>
                  <a:pt x="264416" y="633352"/>
                  <a:pt x="236268" y="635338"/>
                </a:cubicBezTo>
                <a:cubicBezTo>
                  <a:pt x="234792" y="635517"/>
                  <a:pt x="233255" y="634754"/>
                  <a:pt x="231734" y="634225"/>
                </a:cubicBezTo>
                <a:cubicBezTo>
                  <a:pt x="225957" y="632316"/>
                  <a:pt x="219575" y="630241"/>
                  <a:pt x="221253" y="623870"/>
                </a:cubicBezTo>
                <a:cubicBezTo>
                  <a:pt x="223227" y="617462"/>
                  <a:pt x="230816" y="615119"/>
                  <a:pt x="237564" y="613590"/>
                </a:cubicBezTo>
                <a:cubicBezTo>
                  <a:pt x="254884" y="609831"/>
                  <a:pt x="268844" y="614072"/>
                  <a:pt x="282259" y="619091"/>
                </a:cubicBezTo>
                <a:cubicBezTo>
                  <a:pt x="314893" y="631509"/>
                  <a:pt x="342201" y="649080"/>
                  <a:pt x="370630" y="665566"/>
                </a:cubicBezTo>
                <a:cubicBezTo>
                  <a:pt x="413275" y="690295"/>
                  <a:pt x="451153" y="719635"/>
                  <a:pt x="498017" y="740532"/>
                </a:cubicBezTo>
                <a:cubicBezTo>
                  <a:pt x="637369" y="802423"/>
                  <a:pt x="774774" y="866448"/>
                  <a:pt x="918036" y="924307"/>
                </a:cubicBezTo>
                <a:cubicBezTo>
                  <a:pt x="970882" y="945666"/>
                  <a:pt x="1024819" y="965469"/>
                  <a:pt x="1079304" y="984494"/>
                </a:cubicBezTo>
                <a:cubicBezTo>
                  <a:pt x="1079509" y="983045"/>
                  <a:pt x="1079744" y="982067"/>
                  <a:pt x="1079935" y="980383"/>
                </a:cubicBezTo>
                <a:cubicBezTo>
                  <a:pt x="1079860" y="979206"/>
                  <a:pt x="1079770" y="977793"/>
                  <a:pt x="1079695" y="976616"/>
                </a:cubicBezTo>
                <a:cubicBezTo>
                  <a:pt x="1041139" y="964679"/>
                  <a:pt x="1003098" y="951491"/>
                  <a:pt x="966178" y="937219"/>
                </a:cubicBezTo>
                <a:cubicBezTo>
                  <a:pt x="875541" y="901932"/>
                  <a:pt x="791930" y="860100"/>
                  <a:pt x="720106" y="807112"/>
                </a:cubicBezTo>
                <a:cubicBezTo>
                  <a:pt x="714181" y="802848"/>
                  <a:pt x="707904" y="802421"/>
                  <a:pt x="698823" y="804708"/>
                </a:cubicBezTo>
                <a:cubicBezTo>
                  <a:pt x="669544" y="812288"/>
                  <a:pt x="659939" y="806334"/>
                  <a:pt x="664513" y="784663"/>
                </a:cubicBezTo>
                <a:cubicBezTo>
                  <a:pt x="665660" y="779304"/>
                  <a:pt x="665686" y="775031"/>
                  <a:pt x="660380" y="771165"/>
                </a:cubicBezTo>
                <a:cubicBezTo>
                  <a:pt x="636661" y="753871"/>
                  <a:pt x="611807" y="737427"/>
                  <a:pt x="584959" y="722409"/>
                </a:cubicBezTo>
                <a:cubicBezTo>
                  <a:pt x="535282" y="694735"/>
                  <a:pt x="482226" y="670082"/>
                  <a:pt x="435649" y="639659"/>
                </a:cubicBezTo>
                <a:cubicBezTo>
                  <a:pt x="421965" y="630403"/>
                  <a:pt x="411440" y="619340"/>
                  <a:pt x="404944" y="606128"/>
                </a:cubicBezTo>
                <a:cubicBezTo>
                  <a:pt x="402872" y="601635"/>
                  <a:pt x="401613" y="595856"/>
                  <a:pt x="408476" y="591466"/>
                </a:cubicBezTo>
                <a:cubicBezTo>
                  <a:pt x="415044" y="587111"/>
                  <a:pt x="420320" y="590506"/>
                  <a:pt x="425225" y="592759"/>
                </a:cubicBezTo>
                <a:cubicBezTo>
                  <a:pt x="445746" y="601899"/>
                  <a:pt x="466578" y="611238"/>
                  <a:pt x="487115" y="620614"/>
                </a:cubicBezTo>
                <a:cubicBezTo>
                  <a:pt x="507947" y="629954"/>
                  <a:pt x="528514" y="639800"/>
                  <a:pt x="550277" y="649738"/>
                </a:cubicBezTo>
                <a:cubicBezTo>
                  <a:pt x="551408" y="644145"/>
                  <a:pt x="546904" y="643504"/>
                  <a:pt x="544421" y="641907"/>
                </a:cubicBezTo>
                <a:cubicBezTo>
                  <a:pt x="509355" y="619344"/>
                  <a:pt x="471190" y="599529"/>
                  <a:pt x="431905" y="580799"/>
                </a:cubicBezTo>
                <a:cubicBezTo>
                  <a:pt x="401512" y="566211"/>
                  <a:pt x="371947" y="550574"/>
                  <a:pt x="351177" y="528177"/>
                </a:cubicBezTo>
                <a:cubicBezTo>
                  <a:pt x="343180" y="519419"/>
                  <a:pt x="338696" y="509759"/>
                  <a:pt x="339749" y="498244"/>
                </a:cubicBezTo>
                <a:cubicBezTo>
                  <a:pt x="340115" y="494641"/>
                  <a:pt x="340481" y="491037"/>
                  <a:pt x="346313" y="489145"/>
                </a:cubicBezTo>
                <a:cubicBezTo>
                  <a:pt x="350979" y="487631"/>
                  <a:pt x="354067" y="489392"/>
                  <a:pt x="356579" y="491460"/>
                </a:cubicBezTo>
                <a:cubicBezTo>
                  <a:pt x="360984" y="495197"/>
                  <a:pt x="365388" y="498934"/>
                  <a:pt x="371505" y="501516"/>
                </a:cubicBezTo>
                <a:cubicBezTo>
                  <a:pt x="408203" y="517000"/>
                  <a:pt x="442659" y="534654"/>
                  <a:pt x="476275" y="553122"/>
                </a:cubicBezTo>
                <a:cubicBezTo>
                  <a:pt x="531461" y="583213"/>
                  <a:pt x="586103" y="614082"/>
                  <a:pt x="649952" y="635294"/>
                </a:cubicBezTo>
                <a:cubicBezTo>
                  <a:pt x="673972" y="643298"/>
                  <a:pt x="698805" y="650018"/>
                  <a:pt x="727161" y="651328"/>
                </a:cubicBezTo>
                <a:cubicBezTo>
                  <a:pt x="726126" y="649081"/>
                  <a:pt x="724263" y="647883"/>
                  <a:pt x="722417" y="646921"/>
                </a:cubicBezTo>
                <a:cubicBezTo>
                  <a:pt x="660627" y="615969"/>
                  <a:pt x="600830" y="583590"/>
                  <a:pt x="546079" y="546328"/>
                </a:cubicBezTo>
                <a:cubicBezTo>
                  <a:pt x="478576" y="500409"/>
                  <a:pt x="420223" y="448637"/>
                  <a:pt x="378182" y="386585"/>
                </a:cubicBezTo>
                <a:cubicBezTo>
                  <a:pt x="376229" y="383975"/>
                  <a:pt x="374884" y="381528"/>
                  <a:pt x="370158" y="382100"/>
                </a:cubicBezTo>
                <a:cubicBezTo>
                  <a:pt x="358064" y="383802"/>
                  <a:pt x="356583" y="379236"/>
                  <a:pt x="357861" y="371252"/>
                </a:cubicBezTo>
                <a:cubicBezTo>
                  <a:pt x="361373" y="351608"/>
                  <a:pt x="352380" y="336565"/>
                  <a:pt x="331313" y="328203"/>
                </a:cubicBezTo>
                <a:cubicBezTo>
                  <a:pt x="316037" y="321986"/>
                  <a:pt x="303183" y="316425"/>
                  <a:pt x="319354" y="299282"/>
                </a:cubicBezTo>
                <a:cubicBezTo>
                  <a:pt x="323265" y="295249"/>
                  <a:pt x="321459" y="290249"/>
                  <a:pt x="319682" y="285719"/>
                </a:cubicBezTo>
                <a:cubicBezTo>
                  <a:pt x="317166" y="278905"/>
                  <a:pt x="312080" y="273828"/>
                  <a:pt x="306391" y="268585"/>
                </a:cubicBezTo>
                <a:cubicBezTo>
                  <a:pt x="303227" y="265647"/>
                  <a:pt x="299399" y="261602"/>
                  <a:pt x="303294" y="257334"/>
                </a:cubicBezTo>
                <a:cubicBezTo>
                  <a:pt x="307735" y="252289"/>
                  <a:pt x="314131" y="254598"/>
                  <a:pt x="319242" y="255403"/>
                </a:cubicBezTo>
                <a:cubicBezTo>
                  <a:pt x="342683" y="258970"/>
                  <a:pt x="357062" y="269803"/>
                  <a:pt x="364093" y="286745"/>
                </a:cubicBezTo>
                <a:cubicBezTo>
                  <a:pt x="368651" y="297582"/>
                  <a:pt x="374307" y="297608"/>
                  <a:pt x="385301" y="287973"/>
                </a:cubicBezTo>
                <a:cubicBezTo>
                  <a:pt x="397712" y="277216"/>
                  <a:pt x="408079" y="276436"/>
                  <a:pt x="417598" y="285722"/>
                </a:cubicBezTo>
                <a:cubicBezTo>
                  <a:pt x="425226" y="293339"/>
                  <a:pt x="431406" y="301607"/>
                  <a:pt x="440155" y="308139"/>
                </a:cubicBezTo>
                <a:cubicBezTo>
                  <a:pt x="463623" y="326175"/>
                  <a:pt x="485720" y="346039"/>
                  <a:pt x="534406" y="339430"/>
                </a:cubicBezTo>
                <a:cubicBezTo>
                  <a:pt x="520872" y="332528"/>
                  <a:pt x="507316" y="334645"/>
                  <a:pt x="495633" y="333450"/>
                </a:cubicBezTo>
                <a:cubicBezTo>
                  <a:pt x="487244" y="332567"/>
                  <a:pt x="478750" y="330037"/>
                  <a:pt x="486289" y="322243"/>
                </a:cubicBezTo>
                <a:cubicBezTo>
                  <a:pt x="494951" y="313365"/>
                  <a:pt x="489365" y="309771"/>
                  <a:pt x="484000" y="304964"/>
                </a:cubicBezTo>
                <a:cubicBezTo>
                  <a:pt x="471673" y="293645"/>
                  <a:pt x="461604" y="280392"/>
                  <a:pt x="436911" y="280536"/>
                </a:cubicBezTo>
                <a:cubicBezTo>
                  <a:pt x="433041" y="280530"/>
                  <a:pt x="429923" y="278297"/>
                  <a:pt x="426865" y="277007"/>
                </a:cubicBezTo>
                <a:cubicBezTo>
                  <a:pt x="422581" y="275154"/>
                  <a:pt x="418872" y="272993"/>
                  <a:pt x="420654" y="268269"/>
                </a:cubicBezTo>
                <a:cubicBezTo>
                  <a:pt x="422468" y="264016"/>
                  <a:pt x="426748" y="261125"/>
                  <a:pt x="432329" y="259975"/>
                </a:cubicBezTo>
                <a:cubicBezTo>
                  <a:pt x="437320" y="258895"/>
                  <a:pt x="442621" y="258016"/>
                  <a:pt x="447672" y="257879"/>
                </a:cubicBezTo>
                <a:cubicBezTo>
                  <a:pt x="470223" y="256809"/>
                  <a:pt x="486254" y="265543"/>
                  <a:pt x="502242" y="273572"/>
                </a:cubicBezTo>
                <a:cubicBezTo>
                  <a:pt x="558179" y="301436"/>
                  <a:pt x="607891" y="334326"/>
                  <a:pt x="659874" y="365516"/>
                </a:cubicBezTo>
                <a:cubicBezTo>
                  <a:pt x="711842" y="396471"/>
                  <a:pt x="772192" y="418818"/>
                  <a:pt x="829177" y="444421"/>
                </a:cubicBezTo>
                <a:cubicBezTo>
                  <a:pt x="960626" y="503711"/>
                  <a:pt x="1092650" y="562693"/>
                  <a:pt x="1231903" y="613682"/>
                </a:cubicBezTo>
                <a:cubicBezTo>
                  <a:pt x="1368099" y="663381"/>
                  <a:pt x="1823141" y="686561"/>
                  <a:pt x="1911736" y="685084"/>
                </a:cubicBezTo>
                <a:cubicBezTo>
                  <a:pt x="2024994" y="682992"/>
                  <a:pt x="2291986" y="655399"/>
                  <a:pt x="2564313" y="632143"/>
                </a:cubicBezTo>
                <a:cubicBezTo>
                  <a:pt x="2595089" y="629364"/>
                  <a:pt x="2625288" y="626893"/>
                  <a:pt x="2657304" y="624913"/>
                </a:cubicBezTo>
                <a:cubicBezTo>
                  <a:pt x="3564401" y="568191"/>
                  <a:pt x="4203594" y="276765"/>
                  <a:pt x="4235818" y="259339"/>
                </a:cubicBezTo>
                <a:cubicBezTo>
                  <a:pt x="4287616" y="231474"/>
                  <a:pt x="4460006" y="176429"/>
                  <a:pt x="4460331" y="176864"/>
                </a:cubicBezTo>
                <a:cubicBezTo>
                  <a:pt x="4464175" y="181144"/>
                  <a:pt x="4483735" y="184529"/>
                  <a:pt x="4499578" y="186791"/>
                </a:cubicBezTo>
                <a:lnTo>
                  <a:pt x="4514640" y="188841"/>
                </a:lnTo>
                <a:lnTo>
                  <a:pt x="4516523" y="189988"/>
                </a:lnTo>
                <a:cubicBezTo>
                  <a:pt x="4522035" y="190091"/>
                  <a:pt x="4521760" y="189857"/>
                  <a:pt x="4518126" y="189316"/>
                </a:cubicBezTo>
                <a:lnTo>
                  <a:pt x="4514640" y="188841"/>
                </a:lnTo>
                <a:lnTo>
                  <a:pt x="4511569" y="186970"/>
                </a:lnTo>
                <a:cubicBezTo>
                  <a:pt x="4510788" y="185226"/>
                  <a:pt x="4510719" y="182981"/>
                  <a:pt x="4510888" y="180943"/>
                </a:cubicBezTo>
                <a:cubicBezTo>
                  <a:pt x="4511690" y="170169"/>
                  <a:pt x="4517648" y="160906"/>
                  <a:pt x="4531865" y="155151"/>
                </a:cubicBezTo>
                <a:cubicBezTo>
                  <a:pt x="4545507" y="149703"/>
                  <a:pt x="4559473" y="144689"/>
                  <a:pt x="4573441" y="139676"/>
                </a:cubicBezTo>
                <a:cubicBezTo>
                  <a:pt x="4585075" y="135420"/>
                  <a:pt x="4593048" y="134454"/>
                  <a:pt x="4594964" y="145847"/>
                </a:cubicBezTo>
                <a:cubicBezTo>
                  <a:pt x="4596879" y="157242"/>
                  <a:pt x="4613452" y="160454"/>
                  <a:pt x="4623059" y="152410"/>
                </a:cubicBezTo>
                <a:cubicBezTo>
                  <a:pt x="4660632" y="120811"/>
                  <a:pt x="4705757" y="95654"/>
                  <a:pt x="4748356" y="68192"/>
                </a:cubicBezTo>
                <a:cubicBezTo>
                  <a:pt x="4778098" y="49168"/>
                  <a:pt x="4809406" y="31378"/>
                  <a:pt x="4833812" y="8017"/>
                </a:cubicBezTo>
                <a:cubicBezTo>
                  <a:pt x="4838299" y="3678"/>
                  <a:pt x="4842399" y="-2039"/>
                  <a:pt x="4850908" y="727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8818DE1-1030-7689-24E7-E38896BF9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044" y="2090114"/>
            <a:ext cx="3382890" cy="2481886"/>
          </a:xfrm>
        </p:spPr>
        <p:txBody>
          <a:bodyPr>
            <a:normAutofit/>
          </a:bodyPr>
          <a:lstStyle/>
          <a:p>
            <a:pPr algn="ctr"/>
            <a:r>
              <a:rPr lang="es-ES"/>
              <a:t>ÍNDICE GEOESPACIAL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021BB1-EDA4-21AF-1112-26DD99CA4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5014" y="964850"/>
            <a:ext cx="6068786" cy="4928300"/>
          </a:xfrm>
        </p:spPr>
        <p:txBody>
          <a:bodyPr anchor="ctr">
            <a:normAutofit/>
          </a:bodyPr>
          <a:lstStyle/>
          <a:p>
            <a:r>
              <a:rPr lang="en-US" sz="2000"/>
              <a:t>db.collection.createIndex( { &lt;location field&gt; : "2dsphere" } )</a:t>
            </a:r>
          </a:p>
          <a:p>
            <a:r>
              <a:rPr lang="en-US" sz="2000"/>
              <a:t>db.collection.createIndex( { &lt;location field&gt; : "2d" } )</a:t>
            </a:r>
            <a:endParaRPr lang="es-ES" sz="2000"/>
          </a:p>
        </p:txBody>
      </p:sp>
    </p:spTree>
    <p:extLst>
      <p:ext uri="{BB962C8B-B14F-4D97-AF65-F5344CB8AC3E}">
        <p14:creationId xmlns:p14="http://schemas.microsoft.com/office/powerpoint/2010/main" val="740916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1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4BD645-328A-E378-8FA6-494E0BBFD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AGGREGATION PIPELINE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A393ADB-200A-166D-D6A2-2D30F49AD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6253" y="1650985"/>
            <a:ext cx="4942280" cy="355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4382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DFD66C-5564-AD88-252B-D6F7290787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pPr lvl="0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$match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4583A9-4B2A-88F9-61DE-9E01B8AFA79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db.universities.aggregate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([</a:t>
            </a:r>
          </a:p>
          <a:p>
            <a:pPr marL="0" lvl="0" indent="0">
              <a:buNone/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{ $match : { country : '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Spain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', 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city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'Salamanca' } }</a:t>
            </a:r>
          </a:p>
          <a:p>
            <a:pPr marL="0" lvl="0" indent="0">
              <a:buNone/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]).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pretty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508411C-4D68-6CFD-63EA-CA0096DCEC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pPr lvl="0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project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B254EB-1F51-9CD3-0892-624F8B989CB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db.universities.aggregate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([</a:t>
            </a:r>
          </a:p>
          <a:p>
            <a:pPr marL="0" lv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{ $project : { _id : 0, country : 1, city : 1, name : 1 } }</a:t>
            </a:r>
          </a:p>
          <a:p>
            <a:pPr marL="0" lv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]).pretty()</a:t>
            </a:r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304529EC-BCF9-B48A-2AB5-5E4A5DF66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467" y="1613705"/>
            <a:ext cx="10905066" cy="363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469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BF4BEB-77D9-C3D5-63AC-F466363CCC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pPr lvl="0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group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5B03AA-AE92-AC2C-0DD7-502528BB6C5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db.universities.aggregate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([</a:t>
            </a:r>
          </a:p>
          <a:p>
            <a:pPr marL="0" lvl="0" indent="0">
              <a:buNone/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{ $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group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{ _id : '$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name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', 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totaldocs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{ $sum : 1 } } }</a:t>
            </a:r>
          </a:p>
          <a:p>
            <a:pPr marL="0" lvl="0" indent="0">
              <a:buNone/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]).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pretty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D729BF-6CEC-9B49-73FF-2C5815331E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pPr lvl="0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out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8D6009-BC8D-7EC2-3FEE-DCA00A24563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db.universities.aggregate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([</a:t>
            </a:r>
          </a:p>
          <a:p>
            <a:pPr marL="0" lvl="0" indent="0">
              <a:buNone/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{ $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group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{ _id : '$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name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', 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totaldocs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{ $sum : 1 } } },</a:t>
            </a:r>
          </a:p>
          <a:p>
            <a:pPr marL="0" lvl="0" indent="0">
              <a:buNone/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{ $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out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'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aggResults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' }</a:t>
            </a:r>
          </a:p>
          <a:p>
            <a:pPr marL="0" lvl="0" indent="0">
              <a:buNone/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])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D7C8B0-D3CC-052D-62D3-0C9AA67B1D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pPr lvl="0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unwind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B31A16-EBD2-A1AD-67AD-AC210C6B5C0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db.universities.aggregate([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 { $match : { name : 'USAL' } },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 { $unwind : '$students' }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]).pretty()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061F33-EEA8-6964-FE89-998C9131AF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pPr lvl="0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sort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3B27E1-10AF-DBE6-00D6-CAFC3A19DCB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db.universities.aggregate([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 { $match : { name : 'USAL' } },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 { $unwind : '$students' },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 { $project : { _id : 0, 'students.year' : 1, 'students.number' : 1 } },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 { $sort : { 'students.number' : -1 } }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]).pretty()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D775AD1-BAE5-10A7-59B3-FF3FE3B330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pPr lvl="0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limit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26F0F7-061E-4ACE-FEFE-CB2C1A8345A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db.universities.aggregate([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 { $match : { name : 'USAL' } },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 { $unwind : '$students' },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 { $project : { _id : 0, 'students.year' : 1, 'students.number' : 1 } },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 { $sort : { 'students.number' : -1 } },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 { $limit : 2 }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]).pretty()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30A84CE-4885-72A3-FF46-2AAB08321A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pPr lvl="0"/>
            <a:r>
              <a:rPr lang="es-ES">
                <a:solidFill>
                  <a:schemeClr val="tx1">
                    <a:lumMod val="85000"/>
                    <a:lumOff val="15000"/>
                  </a:schemeClr>
                </a:solidFill>
              </a:rPr>
              <a:t>$addFields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EC5943-2106-1F0D-2FDA-61D7909DA0A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db.universities.aggregate([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 { $match : { name : 'USAL' } },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 { $addFields : { foundation_year : 1218 } }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]).pretty()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436292-4EF0-37AC-30C0-456E7BD5B2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pPr lvl="0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count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781119-51F2-28EE-5F21-2B746F82A06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db.universities.aggregate([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 { $unwind : '$students' },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 { $count : 'total_documents' }</a:t>
            </a:r>
          </a:p>
          <a:p>
            <a:pPr marL="0" lvl="0" indent="0">
              <a:buNone/>
            </a:pP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]).pretty()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E2EC85B-FF85-681E-ACCB-D61E4F5B44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pPr lvl="0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lookup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E0D5932-6A87-7F99-E891-BE60A08DC24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db.universities.aggregate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([</a:t>
            </a:r>
          </a:p>
          <a:p>
            <a:pPr marL="0" lvl="0" indent="0">
              <a:buNone/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{ $match : {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name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'USAL' } },</a:t>
            </a:r>
          </a:p>
          <a:p>
            <a:pPr marL="0" lvl="0" indent="0">
              <a:buNone/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{ $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project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{ _id : 0,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name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1 } },</a:t>
            </a:r>
          </a:p>
          <a:p>
            <a:pPr marL="0" lvl="0" indent="0">
              <a:buNone/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{ $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lookup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{</a:t>
            </a:r>
          </a:p>
          <a:p>
            <a:pPr marL="0" lvl="0" indent="0">
              <a:buNone/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'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courses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',</a:t>
            </a:r>
          </a:p>
          <a:p>
            <a:pPr marL="0" lvl="0" indent="0">
              <a:buNone/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localField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'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name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',</a:t>
            </a:r>
          </a:p>
          <a:p>
            <a:pPr marL="0" lvl="0" indent="0">
              <a:buNone/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foreignField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'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university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',</a:t>
            </a:r>
          </a:p>
          <a:p>
            <a:pPr marL="0" lvl="0" indent="0">
              <a:buNone/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as : '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courses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'</a:t>
            </a:r>
          </a:p>
          <a:p>
            <a:pPr marL="0" lvl="0" indent="0">
              <a:buNone/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} }</a:t>
            </a:r>
          </a:p>
          <a:p>
            <a:pPr marL="0" lvl="0" indent="0">
              <a:buNone/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]).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pretty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0D54D99-C3DD-546A-D06B-25F3F421EC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pPr lvl="0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sortByCount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93476A-52EA-2101-6804-BC1BF3D82BD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db.courses.aggregate([</a:t>
            </a:r>
          </a:p>
          <a:p>
            <a:pPr marL="0" lvl="0" indent="0">
              <a:buNone/>
            </a:pP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 { $sortByCount : '$level' }</a:t>
            </a:r>
          </a:p>
          <a:p>
            <a:pPr marL="0" lvl="0" indent="0">
              <a:buNone/>
            </a:pP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]).pretty()</a:t>
            </a:r>
            <a:endParaRPr lang="es-ES" sz="2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6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8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467B20-0DDC-F3AB-A7BB-2D99F9EE2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473" y="1998925"/>
            <a:ext cx="5541054" cy="2149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EJERCICIO 9</a:t>
            </a:r>
          </a:p>
        </p:txBody>
      </p:sp>
    </p:spTree>
    <p:extLst>
      <p:ext uri="{BB962C8B-B14F-4D97-AF65-F5344CB8AC3E}">
        <p14:creationId xmlns:p14="http://schemas.microsoft.com/office/powerpoint/2010/main" val="842346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BE9C7DB-2140-E20F-3C91-2E1AD52F8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CLOUD COMPUTING</a:t>
            </a:r>
          </a:p>
        </p:txBody>
      </p:sp>
      <p:pic>
        <p:nvPicPr>
          <p:cNvPr id="4" name="Imagen 3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E14878B6-D848-4ADE-6065-5760D2854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283" y="2354239"/>
            <a:ext cx="6663434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7222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617487E-F34D-F1B3-4FC8-6CA7BD112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SQL VS MONGODB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826E2B1-9725-9F1A-D4E8-9657A5C9EEE2}"/>
              </a:ext>
            </a:extLst>
          </p:cNvPr>
          <p:cNvSpPr txBox="1"/>
          <p:nvPr/>
        </p:nvSpPr>
        <p:spPr>
          <a:xfrm>
            <a:off x="1137034" y="2198362"/>
            <a:ext cx="4958966" cy="391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https://www.mongodb.com/docs/manual/reference/sql-aggregation-comparison/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3A334B1-B0EA-391F-4888-1312B064A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9367" y="2189369"/>
            <a:ext cx="4788505" cy="3747004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514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6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8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467B20-0DDC-F3AB-A7BB-2D99F9EE2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473" y="1998925"/>
            <a:ext cx="5541054" cy="2149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EJERCICIO 10</a:t>
            </a:r>
          </a:p>
        </p:txBody>
      </p:sp>
    </p:spTree>
    <p:extLst>
      <p:ext uri="{BB962C8B-B14F-4D97-AF65-F5344CB8AC3E}">
        <p14:creationId xmlns:p14="http://schemas.microsoft.com/office/powerpoint/2010/main" val="37275116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3CEE5E-9D1B-CFD2-CA70-52677A066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DATA MODEL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0FF8895E-3046-B005-7520-A4D472DB2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87" y="803565"/>
            <a:ext cx="10945825" cy="377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984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C4646A8-AFD3-5DFA-E69F-469A56613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DOCUMENTOS EMBEBIDOS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421F8ED-1E58-812C-45C6-6F829890D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54306" y="579473"/>
            <a:ext cx="7483387" cy="4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6035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A356D8-D767-A9FA-3F72-C5A22FC35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REFERENCIAS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5783359-F220-0063-F47A-4E8706E985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2527" y="579473"/>
            <a:ext cx="6946944" cy="4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490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7FAF9B-217E-863D-37F3-912080264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ESQUEMA DE VALIDACIÓN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7073724B-6A36-3752-A896-88034F314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956" y="579473"/>
            <a:ext cx="7604087" cy="4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3230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6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8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467B20-0DDC-F3AB-A7BB-2D99F9EE2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473" y="1998925"/>
            <a:ext cx="5541054" cy="2149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EJERCICIO 11</a:t>
            </a:r>
          </a:p>
        </p:txBody>
      </p:sp>
    </p:spTree>
    <p:extLst>
      <p:ext uri="{BB962C8B-B14F-4D97-AF65-F5344CB8AC3E}">
        <p14:creationId xmlns:p14="http://schemas.microsoft.com/office/powerpoint/2010/main" val="33558052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2245F03-66D5-45EC-A0B5-90E656B11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414CD3-326A-3479-B014-79689F72E3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0" y="4063296"/>
            <a:ext cx="9144000" cy="11526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/>
            <a:r>
              <a:rPr lang="en-US"/>
              <a:t>A One-to-One relationship (1:1) 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B2DCC78-9962-49FE-9691-A391B5AA8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2"/>
            <a:ext cx="9379191" cy="3962402"/>
          </a:xfrm>
          <a:custGeom>
            <a:avLst/>
            <a:gdLst>
              <a:gd name="connsiteX0" fmla="*/ 9379192 w 9379192"/>
              <a:gd name="connsiteY0" fmla="*/ 3752527 h 3752527"/>
              <a:gd name="connsiteX1" fmla="*/ 3293459 w 9379192"/>
              <a:gd name="connsiteY1" fmla="*/ 3752527 h 3752527"/>
              <a:gd name="connsiteX2" fmla="*/ 3297156 w 9379192"/>
              <a:gd name="connsiteY2" fmla="*/ 3752055 h 3752527"/>
              <a:gd name="connsiteX3" fmla="*/ 3642095 w 9379192"/>
              <a:gd name="connsiteY3" fmla="*/ 3690141 h 3752527"/>
              <a:gd name="connsiteX4" fmla="*/ 2307659 w 9379192"/>
              <a:gd name="connsiteY4" fmla="*/ 3500267 h 3752527"/>
              <a:gd name="connsiteX5" fmla="*/ 2383194 w 9379192"/>
              <a:gd name="connsiteY5" fmla="*/ 3475501 h 3752527"/>
              <a:gd name="connsiteX6" fmla="*/ 2237161 w 9379192"/>
              <a:gd name="connsiteY6" fmla="*/ 3376437 h 3752527"/>
              <a:gd name="connsiteX7" fmla="*/ 1637924 w 9379192"/>
              <a:gd name="connsiteY7" fmla="*/ 3219585 h 3752527"/>
              <a:gd name="connsiteX8" fmla="*/ 2383194 w 9379192"/>
              <a:gd name="connsiteY8" fmla="*/ 2955415 h 3752527"/>
              <a:gd name="connsiteX9" fmla="*/ 1542249 w 9379192"/>
              <a:gd name="connsiteY9" fmla="*/ 2596307 h 3752527"/>
              <a:gd name="connsiteX10" fmla="*/ 1114221 w 9379192"/>
              <a:gd name="connsiteY10" fmla="*/ 2509625 h 3752527"/>
              <a:gd name="connsiteX11" fmla="*/ 2524191 w 9379192"/>
              <a:gd name="connsiteY11" fmla="*/ 2059708 h 3752527"/>
              <a:gd name="connsiteX12" fmla="*/ 238027 w 9379192"/>
              <a:gd name="connsiteY12" fmla="*/ 1836815 h 3752527"/>
              <a:gd name="connsiteX13" fmla="*/ 424343 w 9379192"/>
              <a:gd name="connsiteY13" fmla="*/ 1746006 h 3752527"/>
              <a:gd name="connsiteX14" fmla="*/ 1844384 w 9379192"/>
              <a:gd name="connsiteY14" fmla="*/ 1770772 h 3752527"/>
              <a:gd name="connsiteX15" fmla="*/ 2081058 w 9379192"/>
              <a:gd name="connsiteY15" fmla="*/ 1700602 h 3752527"/>
              <a:gd name="connsiteX16" fmla="*/ 1844384 w 9379192"/>
              <a:gd name="connsiteY16" fmla="*/ 1589154 h 3752527"/>
              <a:gd name="connsiteX17" fmla="*/ 922869 w 9379192"/>
              <a:gd name="connsiteY17" fmla="*/ 1506601 h 3752527"/>
              <a:gd name="connsiteX18" fmla="*/ 681160 w 9379192"/>
              <a:gd name="connsiteY18" fmla="*/ 1320855 h 3752527"/>
              <a:gd name="connsiteX19" fmla="*/ 273276 w 9379192"/>
              <a:gd name="connsiteY19" fmla="*/ 1106216 h 3752527"/>
              <a:gd name="connsiteX20" fmla="*/ 555269 w 9379192"/>
              <a:gd name="connsiteY20" fmla="*/ 928727 h 3752527"/>
              <a:gd name="connsiteX21" fmla="*/ 97029 w 9379192"/>
              <a:gd name="connsiteY21" fmla="*/ 664555 h 3752527"/>
              <a:gd name="connsiteX22" fmla="*/ 227955 w 9379192"/>
              <a:gd name="connsiteY22" fmla="*/ 317831 h 3752527"/>
              <a:gd name="connsiteX23" fmla="*/ 998402 w 9379192"/>
              <a:gd name="connsiteY23" fmla="*/ 235277 h 3752527"/>
              <a:gd name="connsiteX24" fmla="*/ 2030701 w 9379192"/>
              <a:gd name="connsiteY24" fmla="*/ 115575 h 3752527"/>
              <a:gd name="connsiteX25" fmla="*/ 3068036 w 9379192"/>
              <a:gd name="connsiteY25" fmla="*/ 12383 h 3752527"/>
              <a:gd name="connsiteX26" fmla="*/ 4105370 w 9379192"/>
              <a:gd name="connsiteY26" fmla="*/ 12383 h 3752527"/>
              <a:gd name="connsiteX27" fmla="*/ 4402472 w 9379192"/>
              <a:gd name="connsiteY27" fmla="*/ 20638 h 3752527"/>
              <a:gd name="connsiteX28" fmla="*/ 4407507 w 9379192"/>
              <a:gd name="connsiteY28" fmla="*/ 20638 h 3752527"/>
              <a:gd name="connsiteX29" fmla="*/ 5696622 w 9379192"/>
              <a:gd name="connsiteY29" fmla="*/ 57788 h 3752527"/>
              <a:gd name="connsiteX30" fmla="*/ 6175004 w 9379192"/>
              <a:gd name="connsiteY30" fmla="*/ 61915 h 3752527"/>
              <a:gd name="connsiteX31" fmla="*/ 7212339 w 9379192"/>
              <a:gd name="connsiteY31" fmla="*/ 66042 h 3752527"/>
              <a:gd name="connsiteX32" fmla="*/ 8244638 w 9379192"/>
              <a:gd name="connsiteY32" fmla="*/ 49532 h 3752527"/>
              <a:gd name="connsiteX33" fmla="*/ 9292044 w 9379192"/>
              <a:gd name="connsiteY33" fmla="*/ 0 h 3752527"/>
              <a:gd name="connsiteX34" fmla="*/ 9379192 w 9379192"/>
              <a:gd name="connsiteY34" fmla="*/ 2762 h 3752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379192" h="3752527">
                <a:moveTo>
                  <a:pt x="9379192" y="3752527"/>
                </a:moveTo>
                <a:lnTo>
                  <a:pt x="3293459" y="3752527"/>
                </a:lnTo>
                <a:lnTo>
                  <a:pt x="3297156" y="3752055"/>
                </a:lnTo>
                <a:cubicBezTo>
                  <a:pt x="3412975" y="3736577"/>
                  <a:pt x="3551454" y="3714906"/>
                  <a:pt x="3642095" y="3690141"/>
                </a:cubicBezTo>
                <a:cubicBezTo>
                  <a:pt x="3380244" y="3686012"/>
                  <a:pt x="2347945" y="3529162"/>
                  <a:pt x="2307659" y="3500267"/>
                </a:cubicBezTo>
                <a:cubicBezTo>
                  <a:pt x="2327803" y="3492012"/>
                  <a:pt x="2358017" y="3483757"/>
                  <a:pt x="2383194" y="3475501"/>
                </a:cubicBezTo>
                <a:cubicBezTo>
                  <a:pt x="2327803" y="3450736"/>
                  <a:pt x="2282482" y="3421842"/>
                  <a:pt x="2237161" y="3376437"/>
                </a:cubicBezTo>
                <a:cubicBezTo>
                  <a:pt x="2091129" y="3223714"/>
                  <a:pt x="1844384" y="3277374"/>
                  <a:pt x="1637924" y="3219585"/>
                </a:cubicBezTo>
                <a:cubicBezTo>
                  <a:pt x="1768850" y="2897627"/>
                  <a:pt x="2116307" y="3017329"/>
                  <a:pt x="2383194" y="2955415"/>
                </a:cubicBezTo>
                <a:cubicBezTo>
                  <a:pt x="1683245" y="2765541"/>
                  <a:pt x="1819207" y="2666477"/>
                  <a:pt x="1542249" y="2596307"/>
                </a:cubicBezTo>
                <a:cubicBezTo>
                  <a:pt x="1194791" y="2509625"/>
                  <a:pt x="1114221" y="2509625"/>
                  <a:pt x="1114221" y="2509625"/>
                </a:cubicBezTo>
                <a:cubicBezTo>
                  <a:pt x="1522105" y="2245455"/>
                  <a:pt x="2010559" y="2530264"/>
                  <a:pt x="2524191" y="2059708"/>
                </a:cubicBezTo>
                <a:cubicBezTo>
                  <a:pt x="2030701" y="1993667"/>
                  <a:pt x="555269" y="1960645"/>
                  <a:pt x="238027" y="1836815"/>
                </a:cubicBezTo>
                <a:cubicBezTo>
                  <a:pt x="358880" y="1882219"/>
                  <a:pt x="368952" y="1746006"/>
                  <a:pt x="424343" y="1746006"/>
                </a:cubicBezTo>
                <a:cubicBezTo>
                  <a:pt x="892655" y="1741879"/>
                  <a:pt x="1371037" y="1820305"/>
                  <a:pt x="1844384" y="1770772"/>
                </a:cubicBezTo>
                <a:cubicBezTo>
                  <a:pt x="1929989" y="1766645"/>
                  <a:pt x="2065951" y="1803793"/>
                  <a:pt x="2081058" y="1700602"/>
                </a:cubicBezTo>
                <a:cubicBezTo>
                  <a:pt x="2096164" y="1572644"/>
                  <a:pt x="1919919" y="1601537"/>
                  <a:pt x="1844384" y="1589154"/>
                </a:cubicBezTo>
                <a:cubicBezTo>
                  <a:pt x="1537212" y="1547877"/>
                  <a:pt x="1235076" y="1531367"/>
                  <a:pt x="922869" y="1506601"/>
                </a:cubicBezTo>
                <a:cubicBezTo>
                  <a:pt x="791943" y="1494218"/>
                  <a:pt x="630804" y="1518984"/>
                  <a:pt x="681160" y="1320855"/>
                </a:cubicBezTo>
                <a:cubicBezTo>
                  <a:pt x="640874" y="1130983"/>
                  <a:pt x="399166" y="1197025"/>
                  <a:pt x="273276" y="1106216"/>
                </a:cubicBezTo>
                <a:cubicBezTo>
                  <a:pt x="333703" y="998897"/>
                  <a:pt x="504913" y="1073196"/>
                  <a:pt x="555269" y="928727"/>
                </a:cubicBezTo>
                <a:cubicBezTo>
                  <a:pt x="313560" y="974131"/>
                  <a:pt x="338738" y="660428"/>
                  <a:pt x="97029" y="664555"/>
                </a:cubicBezTo>
                <a:cubicBezTo>
                  <a:pt x="-104395" y="478810"/>
                  <a:pt x="41638" y="388001"/>
                  <a:pt x="227955" y="317831"/>
                </a:cubicBezTo>
                <a:cubicBezTo>
                  <a:pt x="469664" y="231150"/>
                  <a:pt x="736551" y="251788"/>
                  <a:pt x="998402" y="235277"/>
                </a:cubicBezTo>
                <a:cubicBezTo>
                  <a:pt x="1345860" y="198128"/>
                  <a:pt x="1678209" y="111447"/>
                  <a:pt x="2030701" y="115575"/>
                </a:cubicBezTo>
                <a:cubicBezTo>
                  <a:pt x="2363052" y="28893"/>
                  <a:pt x="2730650" y="123829"/>
                  <a:pt x="3068036" y="12383"/>
                </a:cubicBezTo>
                <a:cubicBezTo>
                  <a:pt x="3410457" y="12383"/>
                  <a:pt x="3757914" y="12383"/>
                  <a:pt x="4105370" y="12383"/>
                </a:cubicBezTo>
                <a:cubicBezTo>
                  <a:pt x="4206084" y="16510"/>
                  <a:pt x="4301759" y="16510"/>
                  <a:pt x="4402472" y="20638"/>
                </a:cubicBezTo>
                <a:cubicBezTo>
                  <a:pt x="4402472" y="20638"/>
                  <a:pt x="4407507" y="20638"/>
                  <a:pt x="4407507" y="20638"/>
                </a:cubicBezTo>
                <a:cubicBezTo>
                  <a:pt x="4840570" y="33022"/>
                  <a:pt x="5268596" y="41276"/>
                  <a:pt x="5696622" y="57788"/>
                </a:cubicBezTo>
                <a:cubicBezTo>
                  <a:pt x="5857761" y="57788"/>
                  <a:pt x="6013864" y="61915"/>
                  <a:pt x="6175004" y="61915"/>
                </a:cubicBezTo>
                <a:cubicBezTo>
                  <a:pt x="6517425" y="82553"/>
                  <a:pt x="6864883" y="94936"/>
                  <a:pt x="7212339" y="66042"/>
                </a:cubicBezTo>
                <a:cubicBezTo>
                  <a:pt x="7559796" y="90809"/>
                  <a:pt x="7897182" y="74298"/>
                  <a:pt x="8244638" y="49532"/>
                </a:cubicBezTo>
                <a:cubicBezTo>
                  <a:pt x="8597130" y="78426"/>
                  <a:pt x="8944587" y="37149"/>
                  <a:pt x="9292044" y="0"/>
                </a:cubicBezTo>
                <a:lnTo>
                  <a:pt x="9379192" y="2762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2347865-1212-3933-A86A-6159D5B77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8" y="649707"/>
            <a:ext cx="3252398" cy="3146695"/>
          </a:xfrm>
          <a:prstGeom prst="rect">
            <a:avLst/>
          </a:prstGeom>
        </p:spPr>
      </p:pic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94A3F378-2DAA-52B6-69AE-027DDEB787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17732" y="643467"/>
            <a:ext cx="2179831" cy="315917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69012D-6370-8464-69CD-3E5A08D7E2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3671" y="1685261"/>
            <a:ext cx="4385187" cy="17437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/>
            <a:r>
              <a:rPr lang="en-US" sz="3400"/>
              <a:t>One-to-Many relationships with Embedded Documents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A99082C-DFB7-4A76-AEF9-CC7776D13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89928" y="1"/>
            <a:ext cx="7602071" cy="484093"/>
          </a:xfrm>
          <a:custGeom>
            <a:avLst/>
            <a:gdLst>
              <a:gd name="connsiteX0" fmla="*/ 9683888 w 9683888"/>
              <a:gd name="connsiteY0" fmla="*/ 0 h 743457"/>
              <a:gd name="connsiteX1" fmla="*/ 0 w 9683888"/>
              <a:gd name="connsiteY1" fmla="*/ 0 h 743457"/>
              <a:gd name="connsiteX2" fmla="*/ 0 w 9683888"/>
              <a:gd name="connsiteY2" fmla="*/ 365878 h 743457"/>
              <a:gd name="connsiteX3" fmla="*/ 11844 w 9683888"/>
              <a:gd name="connsiteY3" fmla="*/ 367909 h 743457"/>
              <a:gd name="connsiteX4" fmla="*/ 106208 w 9683888"/>
              <a:gd name="connsiteY4" fmla="*/ 385974 h 743457"/>
              <a:gd name="connsiteX5" fmla="*/ 183667 w 9683888"/>
              <a:gd name="connsiteY5" fmla="*/ 399162 h 743457"/>
              <a:gd name="connsiteX6" fmla="*/ 292430 w 9683888"/>
              <a:gd name="connsiteY6" fmla="*/ 390408 h 743457"/>
              <a:gd name="connsiteX7" fmla="*/ 386942 w 9683888"/>
              <a:gd name="connsiteY7" fmla="*/ 395582 h 743457"/>
              <a:gd name="connsiteX8" fmla="*/ 485751 w 9683888"/>
              <a:gd name="connsiteY8" fmla="*/ 408404 h 743457"/>
              <a:gd name="connsiteX9" fmla="*/ 604107 w 9683888"/>
              <a:gd name="connsiteY9" fmla="*/ 418647 h 743457"/>
              <a:gd name="connsiteX10" fmla="*/ 694081 w 9683888"/>
              <a:gd name="connsiteY10" fmla="*/ 449524 h 743457"/>
              <a:gd name="connsiteX11" fmla="*/ 762452 w 9683888"/>
              <a:gd name="connsiteY11" fmla="*/ 456090 h 743457"/>
              <a:gd name="connsiteX12" fmla="*/ 987872 w 9683888"/>
              <a:gd name="connsiteY12" fmla="*/ 481862 h 743457"/>
              <a:gd name="connsiteX13" fmla="*/ 1077163 w 9683888"/>
              <a:gd name="connsiteY13" fmla="*/ 524467 h 743457"/>
              <a:gd name="connsiteX14" fmla="*/ 1258716 w 9683888"/>
              <a:gd name="connsiteY14" fmla="*/ 587975 h 743457"/>
              <a:gd name="connsiteX15" fmla="*/ 1298056 w 9683888"/>
              <a:gd name="connsiteY15" fmla="*/ 595413 h 743457"/>
              <a:gd name="connsiteX16" fmla="*/ 1327017 w 9683888"/>
              <a:gd name="connsiteY16" fmla="*/ 617412 h 743457"/>
              <a:gd name="connsiteX17" fmla="*/ 1347909 w 9683888"/>
              <a:gd name="connsiteY17" fmla="*/ 620209 h 743457"/>
              <a:gd name="connsiteX18" fmla="*/ 1421792 w 9683888"/>
              <a:gd name="connsiteY18" fmla="*/ 626139 h 743457"/>
              <a:gd name="connsiteX19" fmla="*/ 1519789 w 9683888"/>
              <a:gd name="connsiteY19" fmla="*/ 645011 h 743457"/>
              <a:gd name="connsiteX20" fmla="*/ 1620886 w 9683888"/>
              <a:gd name="connsiteY20" fmla="*/ 687715 h 743457"/>
              <a:gd name="connsiteX21" fmla="*/ 1676745 w 9683888"/>
              <a:gd name="connsiteY21" fmla="*/ 690130 h 743457"/>
              <a:gd name="connsiteX22" fmla="*/ 1832228 w 9683888"/>
              <a:gd name="connsiteY22" fmla="*/ 690860 h 743457"/>
              <a:gd name="connsiteX23" fmla="*/ 1980464 w 9683888"/>
              <a:gd name="connsiteY23" fmla="*/ 704858 h 743457"/>
              <a:gd name="connsiteX24" fmla="*/ 2051150 w 9683888"/>
              <a:gd name="connsiteY24" fmla="*/ 711187 h 743457"/>
              <a:gd name="connsiteX25" fmla="*/ 2162824 w 9683888"/>
              <a:gd name="connsiteY25" fmla="*/ 709178 h 743457"/>
              <a:gd name="connsiteX26" fmla="*/ 2259859 w 9683888"/>
              <a:gd name="connsiteY26" fmla="*/ 718188 h 743457"/>
              <a:gd name="connsiteX27" fmla="*/ 2378290 w 9683888"/>
              <a:gd name="connsiteY27" fmla="*/ 738748 h 743457"/>
              <a:gd name="connsiteX28" fmla="*/ 2407828 w 9683888"/>
              <a:gd name="connsiteY28" fmla="*/ 743457 h 743457"/>
              <a:gd name="connsiteX29" fmla="*/ 2428936 w 9683888"/>
              <a:gd name="connsiteY29" fmla="*/ 734697 h 743457"/>
              <a:gd name="connsiteX30" fmla="*/ 2646106 w 9683888"/>
              <a:gd name="connsiteY30" fmla="*/ 660204 h 743457"/>
              <a:gd name="connsiteX31" fmla="*/ 2799920 w 9683888"/>
              <a:gd name="connsiteY31" fmla="*/ 630451 h 743457"/>
              <a:gd name="connsiteX32" fmla="*/ 2953556 w 9683888"/>
              <a:gd name="connsiteY32" fmla="*/ 607173 h 743457"/>
              <a:gd name="connsiteX33" fmla="*/ 3009839 w 9683888"/>
              <a:gd name="connsiteY33" fmla="*/ 601743 h 743457"/>
              <a:gd name="connsiteX34" fmla="*/ 3115016 w 9683888"/>
              <a:gd name="connsiteY34" fmla="*/ 584982 h 743457"/>
              <a:gd name="connsiteX35" fmla="*/ 3185844 w 9683888"/>
              <a:gd name="connsiteY35" fmla="*/ 595356 h 743457"/>
              <a:gd name="connsiteX36" fmla="*/ 3246013 w 9683888"/>
              <a:gd name="connsiteY36" fmla="*/ 592418 h 743457"/>
              <a:gd name="connsiteX37" fmla="*/ 3313565 w 9683888"/>
              <a:gd name="connsiteY37" fmla="*/ 574138 h 743457"/>
              <a:gd name="connsiteX38" fmla="*/ 3414143 w 9683888"/>
              <a:gd name="connsiteY38" fmla="*/ 553730 h 743457"/>
              <a:gd name="connsiteX39" fmla="*/ 3552895 w 9683888"/>
              <a:gd name="connsiteY39" fmla="*/ 548563 h 743457"/>
              <a:gd name="connsiteX40" fmla="*/ 3753012 w 9683888"/>
              <a:gd name="connsiteY40" fmla="*/ 599520 h 743457"/>
              <a:gd name="connsiteX41" fmla="*/ 3804392 w 9683888"/>
              <a:gd name="connsiteY41" fmla="*/ 604131 h 743457"/>
              <a:gd name="connsiteX42" fmla="*/ 3916696 w 9683888"/>
              <a:gd name="connsiteY42" fmla="*/ 606540 h 743457"/>
              <a:gd name="connsiteX43" fmla="*/ 4063849 w 9683888"/>
              <a:gd name="connsiteY43" fmla="*/ 604058 h 743457"/>
              <a:gd name="connsiteX44" fmla="*/ 4172179 w 9683888"/>
              <a:gd name="connsiteY44" fmla="*/ 592355 h 743457"/>
              <a:gd name="connsiteX45" fmla="*/ 4276294 w 9683888"/>
              <a:gd name="connsiteY45" fmla="*/ 587119 h 743457"/>
              <a:gd name="connsiteX46" fmla="*/ 4411090 w 9683888"/>
              <a:gd name="connsiteY46" fmla="*/ 575600 h 743457"/>
              <a:gd name="connsiteX47" fmla="*/ 4540465 w 9683888"/>
              <a:gd name="connsiteY47" fmla="*/ 567464 h 743457"/>
              <a:gd name="connsiteX48" fmla="*/ 4545352 w 9683888"/>
              <a:gd name="connsiteY48" fmla="*/ 555554 h 743457"/>
              <a:gd name="connsiteX49" fmla="*/ 4564014 w 9683888"/>
              <a:gd name="connsiteY49" fmla="*/ 553660 h 743457"/>
              <a:gd name="connsiteX50" fmla="*/ 4568602 w 9683888"/>
              <a:gd name="connsiteY50" fmla="*/ 550913 h 743457"/>
              <a:gd name="connsiteX51" fmla="*/ 4595289 w 9683888"/>
              <a:gd name="connsiteY51" fmla="*/ 537407 h 743457"/>
              <a:gd name="connsiteX52" fmla="*/ 4739026 w 9683888"/>
              <a:gd name="connsiteY52" fmla="*/ 532483 h 743457"/>
              <a:gd name="connsiteX53" fmla="*/ 5061335 w 9683888"/>
              <a:gd name="connsiteY53" fmla="*/ 545635 h 743457"/>
              <a:gd name="connsiteX54" fmla="*/ 5338634 w 9683888"/>
              <a:gd name="connsiteY54" fmla="*/ 595754 h 743457"/>
              <a:gd name="connsiteX55" fmla="*/ 5529430 w 9683888"/>
              <a:gd name="connsiteY55" fmla="*/ 606335 h 743457"/>
              <a:gd name="connsiteX56" fmla="*/ 5604039 w 9683888"/>
              <a:gd name="connsiteY56" fmla="*/ 607676 h 743457"/>
              <a:gd name="connsiteX57" fmla="*/ 5625281 w 9683888"/>
              <a:gd name="connsiteY57" fmla="*/ 617253 h 743457"/>
              <a:gd name="connsiteX58" fmla="*/ 5628138 w 9683888"/>
              <a:gd name="connsiteY58" fmla="*/ 615483 h 743457"/>
              <a:gd name="connsiteX59" fmla="*/ 5653593 w 9683888"/>
              <a:gd name="connsiteY59" fmla="*/ 617873 h 743457"/>
              <a:gd name="connsiteX60" fmla="*/ 5658658 w 9683888"/>
              <a:gd name="connsiteY60" fmla="*/ 624279 h 743457"/>
              <a:gd name="connsiteX61" fmla="*/ 5675963 w 9683888"/>
              <a:gd name="connsiteY61" fmla="*/ 627762 h 743457"/>
              <a:gd name="connsiteX62" fmla="*/ 5709625 w 9683888"/>
              <a:gd name="connsiteY62" fmla="*/ 639593 h 743457"/>
              <a:gd name="connsiteX63" fmla="*/ 5716324 w 9683888"/>
              <a:gd name="connsiteY63" fmla="*/ 637148 h 743457"/>
              <a:gd name="connsiteX64" fmla="*/ 5767720 w 9683888"/>
              <a:gd name="connsiteY64" fmla="*/ 647737 h 743457"/>
              <a:gd name="connsiteX65" fmla="*/ 5768619 w 9683888"/>
              <a:gd name="connsiteY65" fmla="*/ 645671 h 743457"/>
              <a:gd name="connsiteX66" fmla="*/ 5858696 w 9683888"/>
              <a:gd name="connsiteY66" fmla="*/ 628099 h 743457"/>
              <a:gd name="connsiteX67" fmla="*/ 5935260 w 9683888"/>
              <a:gd name="connsiteY67" fmla="*/ 596904 h 743457"/>
              <a:gd name="connsiteX68" fmla="*/ 5946176 w 9683888"/>
              <a:gd name="connsiteY68" fmla="*/ 597874 h 743457"/>
              <a:gd name="connsiteX69" fmla="*/ 5946447 w 9683888"/>
              <a:gd name="connsiteY69" fmla="*/ 597396 h 743457"/>
              <a:gd name="connsiteX70" fmla="*/ 5958069 w 9683888"/>
              <a:gd name="connsiteY70" fmla="*/ 597432 h 743457"/>
              <a:gd name="connsiteX71" fmla="*/ 5966081 w 9683888"/>
              <a:gd name="connsiteY71" fmla="*/ 599643 h 743457"/>
              <a:gd name="connsiteX72" fmla="*/ 5987259 w 9683888"/>
              <a:gd name="connsiteY72" fmla="*/ 601523 h 743457"/>
              <a:gd name="connsiteX73" fmla="*/ 5994905 w 9683888"/>
              <a:gd name="connsiteY73" fmla="*/ 598873 h 743457"/>
              <a:gd name="connsiteX74" fmla="*/ 6054803 w 9683888"/>
              <a:gd name="connsiteY74" fmla="*/ 541202 h 743457"/>
              <a:gd name="connsiteX75" fmla="*/ 6188672 w 9683888"/>
              <a:gd name="connsiteY75" fmla="*/ 496389 h 743457"/>
              <a:gd name="connsiteX76" fmla="*/ 6323280 w 9683888"/>
              <a:gd name="connsiteY76" fmla="*/ 458013 h 743457"/>
              <a:gd name="connsiteX77" fmla="*/ 6457257 w 9683888"/>
              <a:gd name="connsiteY77" fmla="*/ 414621 h 743457"/>
              <a:gd name="connsiteX78" fmla="*/ 6530019 w 9683888"/>
              <a:gd name="connsiteY78" fmla="*/ 423168 h 743457"/>
              <a:gd name="connsiteX79" fmla="*/ 6626800 w 9683888"/>
              <a:gd name="connsiteY79" fmla="*/ 375078 h 743457"/>
              <a:gd name="connsiteX80" fmla="*/ 6689231 w 9683888"/>
              <a:gd name="connsiteY80" fmla="*/ 353501 h 743457"/>
              <a:gd name="connsiteX81" fmla="*/ 6726440 w 9683888"/>
              <a:gd name="connsiteY81" fmla="*/ 340276 h 743457"/>
              <a:gd name="connsiteX82" fmla="*/ 6835228 w 9683888"/>
              <a:gd name="connsiteY82" fmla="*/ 329393 h 743457"/>
              <a:gd name="connsiteX83" fmla="*/ 7039363 w 9683888"/>
              <a:gd name="connsiteY83" fmla="*/ 370823 h 743457"/>
              <a:gd name="connsiteX84" fmla="*/ 7095156 w 9683888"/>
              <a:gd name="connsiteY84" fmla="*/ 366075 h 743457"/>
              <a:gd name="connsiteX85" fmla="*/ 7187061 w 9683888"/>
              <a:gd name="connsiteY85" fmla="*/ 383876 h 743457"/>
              <a:gd name="connsiteX86" fmla="*/ 7295039 w 9683888"/>
              <a:gd name="connsiteY86" fmla="*/ 355046 h 743457"/>
              <a:gd name="connsiteX87" fmla="*/ 7373651 w 9683888"/>
              <a:gd name="connsiteY87" fmla="*/ 322299 h 743457"/>
              <a:gd name="connsiteX88" fmla="*/ 7418964 w 9683888"/>
              <a:gd name="connsiteY88" fmla="*/ 308685 h 743457"/>
              <a:gd name="connsiteX89" fmla="*/ 7450568 w 9683888"/>
              <a:gd name="connsiteY89" fmla="*/ 293511 h 743457"/>
              <a:gd name="connsiteX90" fmla="*/ 7538380 w 9683888"/>
              <a:gd name="connsiteY90" fmla="*/ 283235 h 743457"/>
              <a:gd name="connsiteX91" fmla="*/ 7786348 w 9683888"/>
              <a:gd name="connsiteY91" fmla="*/ 225377 h 743457"/>
              <a:gd name="connsiteX92" fmla="*/ 7849534 w 9683888"/>
              <a:gd name="connsiteY92" fmla="*/ 245434 h 743457"/>
              <a:gd name="connsiteX93" fmla="*/ 7981165 w 9683888"/>
              <a:gd name="connsiteY93" fmla="*/ 222252 h 743457"/>
              <a:gd name="connsiteX94" fmla="*/ 8171882 w 9683888"/>
              <a:gd name="connsiteY94" fmla="*/ 222497 h 743457"/>
              <a:gd name="connsiteX95" fmla="*/ 8242270 w 9683888"/>
              <a:gd name="connsiteY95" fmla="*/ 180535 h 743457"/>
              <a:gd name="connsiteX96" fmla="*/ 8490152 w 9683888"/>
              <a:gd name="connsiteY96" fmla="*/ 209193 h 743457"/>
              <a:gd name="connsiteX97" fmla="*/ 8622272 w 9683888"/>
              <a:gd name="connsiteY97" fmla="*/ 188859 h 743457"/>
              <a:gd name="connsiteX98" fmla="*/ 8738606 w 9683888"/>
              <a:gd name="connsiteY98" fmla="*/ 208945 h 743457"/>
              <a:gd name="connsiteX99" fmla="*/ 8831307 w 9683888"/>
              <a:gd name="connsiteY99" fmla="*/ 207738 h 743457"/>
              <a:gd name="connsiteX100" fmla="*/ 8891432 w 9683888"/>
              <a:gd name="connsiteY100" fmla="*/ 184510 h 743457"/>
              <a:gd name="connsiteX101" fmla="*/ 8946980 w 9683888"/>
              <a:gd name="connsiteY101" fmla="*/ 145578 h 743457"/>
              <a:gd name="connsiteX102" fmla="*/ 9107760 w 9683888"/>
              <a:gd name="connsiteY102" fmla="*/ 128052 h 743457"/>
              <a:gd name="connsiteX103" fmla="*/ 9195623 w 9683888"/>
              <a:gd name="connsiteY103" fmla="*/ 100212 h 743457"/>
              <a:gd name="connsiteX104" fmla="*/ 9256898 w 9683888"/>
              <a:gd name="connsiteY104" fmla="*/ 73900 h 743457"/>
              <a:gd name="connsiteX105" fmla="*/ 9351740 w 9683888"/>
              <a:gd name="connsiteY105" fmla="*/ 80439 h 743457"/>
              <a:gd name="connsiteX106" fmla="*/ 9539796 w 9683888"/>
              <a:gd name="connsiteY106" fmla="*/ 87069 h 743457"/>
              <a:gd name="connsiteX107" fmla="*/ 9619109 w 9683888"/>
              <a:gd name="connsiteY107" fmla="*/ 39994 h 74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9683888" h="743457">
                <a:moveTo>
                  <a:pt x="9683888" y="0"/>
                </a:moveTo>
                <a:lnTo>
                  <a:pt x="0" y="0"/>
                </a:lnTo>
                <a:lnTo>
                  <a:pt x="0" y="365878"/>
                </a:lnTo>
                <a:lnTo>
                  <a:pt x="11844" y="367909"/>
                </a:lnTo>
                <a:cubicBezTo>
                  <a:pt x="50423" y="374387"/>
                  <a:pt x="87879" y="380746"/>
                  <a:pt x="106208" y="385974"/>
                </a:cubicBezTo>
                <a:cubicBezTo>
                  <a:pt x="119919" y="389979"/>
                  <a:pt x="149687" y="402128"/>
                  <a:pt x="183667" y="399162"/>
                </a:cubicBezTo>
                <a:cubicBezTo>
                  <a:pt x="228274" y="394575"/>
                  <a:pt x="256969" y="398315"/>
                  <a:pt x="292430" y="390408"/>
                </a:cubicBezTo>
                <a:cubicBezTo>
                  <a:pt x="325377" y="395694"/>
                  <a:pt x="374510" y="420053"/>
                  <a:pt x="386942" y="395582"/>
                </a:cubicBezTo>
                <a:cubicBezTo>
                  <a:pt x="400429" y="416427"/>
                  <a:pt x="451168" y="399411"/>
                  <a:pt x="485751" y="408404"/>
                </a:cubicBezTo>
                <a:cubicBezTo>
                  <a:pt x="520399" y="423586"/>
                  <a:pt x="570416" y="404235"/>
                  <a:pt x="604107" y="418647"/>
                </a:cubicBezTo>
                <a:cubicBezTo>
                  <a:pt x="633631" y="425521"/>
                  <a:pt x="672063" y="446364"/>
                  <a:pt x="694081" y="449524"/>
                </a:cubicBezTo>
                <a:cubicBezTo>
                  <a:pt x="700528" y="463278"/>
                  <a:pt x="713487" y="450700"/>
                  <a:pt x="762452" y="456090"/>
                </a:cubicBezTo>
                <a:cubicBezTo>
                  <a:pt x="811417" y="461479"/>
                  <a:pt x="935420" y="470466"/>
                  <a:pt x="987872" y="481862"/>
                </a:cubicBezTo>
                <a:cubicBezTo>
                  <a:pt x="1018493" y="475799"/>
                  <a:pt x="1019470" y="516810"/>
                  <a:pt x="1077163" y="524467"/>
                </a:cubicBezTo>
                <a:cubicBezTo>
                  <a:pt x="1124222" y="535807"/>
                  <a:pt x="1202940" y="574855"/>
                  <a:pt x="1258716" y="587975"/>
                </a:cubicBezTo>
                <a:cubicBezTo>
                  <a:pt x="1274181" y="586466"/>
                  <a:pt x="1286859" y="589632"/>
                  <a:pt x="1298056" y="595413"/>
                </a:cubicBezTo>
                <a:lnTo>
                  <a:pt x="1327017" y="617412"/>
                </a:lnTo>
                <a:lnTo>
                  <a:pt x="1347909" y="620209"/>
                </a:lnTo>
                <a:cubicBezTo>
                  <a:pt x="1377004" y="628445"/>
                  <a:pt x="1394712" y="616344"/>
                  <a:pt x="1421792" y="626139"/>
                </a:cubicBezTo>
                <a:cubicBezTo>
                  <a:pt x="1466260" y="647543"/>
                  <a:pt x="1506099" y="610975"/>
                  <a:pt x="1519789" y="645011"/>
                </a:cubicBezTo>
                <a:cubicBezTo>
                  <a:pt x="1556219" y="665699"/>
                  <a:pt x="1578776" y="668950"/>
                  <a:pt x="1620886" y="687715"/>
                </a:cubicBezTo>
                <a:cubicBezTo>
                  <a:pt x="1658228" y="693647"/>
                  <a:pt x="1636224" y="694371"/>
                  <a:pt x="1676745" y="690130"/>
                </a:cubicBezTo>
                <a:cubicBezTo>
                  <a:pt x="1713709" y="697532"/>
                  <a:pt x="1774627" y="701403"/>
                  <a:pt x="1832228" y="690860"/>
                </a:cubicBezTo>
                <a:cubicBezTo>
                  <a:pt x="1866586" y="689181"/>
                  <a:pt x="1949046" y="755765"/>
                  <a:pt x="1980464" y="704858"/>
                </a:cubicBezTo>
                <a:cubicBezTo>
                  <a:pt x="2001472" y="716610"/>
                  <a:pt x="2020758" y="710467"/>
                  <a:pt x="2051150" y="711187"/>
                </a:cubicBezTo>
                <a:cubicBezTo>
                  <a:pt x="2081543" y="711907"/>
                  <a:pt x="2117567" y="736153"/>
                  <a:pt x="2162824" y="709178"/>
                </a:cubicBezTo>
                <a:cubicBezTo>
                  <a:pt x="2219712" y="701824"/>
                  <a:pt x="2181421" y="742368"/>
                  <a:pt x="2259859" y="718188"/>
                </a:cubicBezTo>
                <a:cubicBezTo>
                  <a:pt x="2296623" y="733933"/>
                  <a:pt x="2337412" y="741012"/>
                  <a:pt x="2378290" y="738748"/>
                </a:cubicBezTo>
                <a:cubicBezTo>
                  <a:pt x="2380041" y="725410"/>
                  <a:pt x="2399659" y="741017"/>
                  <a:pt x="2407828" y="743457"/>
                </a:cubicBezTo>
                <a:cubicBezTo>
                  <a:pt x="2406113" y="735180"/>
                  <a:pt x="2421642" y="728742"/>
                  <a:pt x="2428936" y="734697"/>
                </a:cubicBezTo>
                <a:cubicBezTo>
                  <a:pt x="2468648" y="720822"/>
                  <a:pt x="2584275" y="677579"/>
                  <a:pt x="2646106" y="660204"/>
                </a:cubicBezTo>
                <a:cubicBezTo>
                  <a:pt x="2706894" y="652346"/>
                  <a:pt x="2738390" y="612318"/>
                  <a:pt x="2799920" y="630451"/>
                </a:cubicBezTo>
                <a:cubicBezTo>
                  <a:pt x="2856798" y="622940"/>
                  <a:pt x="2902940" y="602232"/>
                  <a:pt x="2953556" y="607173"/>
                </a:cubicBezTo>
                <a:cubicBezTo>
                  <a:pt x="2970626" y="593247"/>
                  <a:pt x="2988095" y="586399"/>
                  <a:pt x="3009839" y="601743"/>
                </a:cubicBezTo>
                <a:cubicBezTo>
                  <a:pt x="3046166" y="594868"/>
                  <a:pt x="3085682" y="586046"/>
                  <a:pt x="3115016" y="584982"/>
                </a:cubicBezTo>
                <a:cubicBezTo>
                  <a:pt x="3144992" y="587935"/>
                  <a:pt x="3158740" y="599045"/>
                  <a:pt x="3185844" y="595356"/>
                </a:cubicBezTo>
                <a:cubicBezTo>
                  <a:pt x="3209939" y="576197"/>
                  <a:pt x="3221731" y="614583"/>
                  <a:pt x="3246013" y="592418"/>
                </a:cubicBezTo>
                <a:cubicBezTo>
                  <a:pt x="3228976" y="565486"/>
                  <a:pt x="3320172" y="599686"/>
                  <a:pt x="3313565" y="574138"/>
                </a:cubicBezTo>
                <a:cubicBezTo>
                  <a:pt x="3341586" y="564515"/>
                  <a:pt x="3371901" y="555346"/>
                  <a:pt x="3414143" y="553730"/>
                </a:cubicBezTo>
                <a:cubicBezTo>
                  <a:pt x="3463229" y="557630"/>
                  <a:pt x="3476532" y="539673"/>
                  <a:pt x="3552895" y="548563"/>
                </a:cubicBezTo>
                <a:cubicBezTo>
                  <a:pt x="3620356" y="561042"/>
                  <a:pt x="3688830" y="574962"/>
                  <a:pt x="3753012" y="599520"/>
                </a:cubicBezTo>
                <a:cubicBezTo>
                  <a:pt x="3769580" y="615048"/>
                  <a:pt x="3777112" y="602961"/>
                  <a:pt x="3804392" y="604131"/>
                </a:cubicBezTo>
                <a:cubicBezTo>
                  <a:pt x="3831672" y="605301"/>
                  <a:pt x="3878076" y="605222"/>
                  <a:pt x="3916696" y="606540"/>
                </a:cubicBezTo>
                <a:cubicBezTo>
                  <a:pt x="3970533" y="603881"/>
                  <a:pt x="3981244" y="618066"/>
                  <a:pt x="4063849" y="604058"/>
                </a:cubicBezTo>
                <a:cubicBezTo>
                  <a:pt x="4074473" y="605185"/>
                  <a:pt x="4134611" y="589365"/>
                  <a:pt x="4172179" y="592355"/>
                </a:cubicBezTo>
                <a:cubicBezTo>
                  <a:pt x="4180554" y="576172"/>
                  <a:pt x="4255433" y="602075"/>
                  <a:pt x="4276294" y="587119"/>
                </a:cubicBezTo>
                <a:cubicBezTo>
                  <a:pt x="4326119" y="586973"/>
                  <a:pt x="4361692" y="573867"/>
                  <a:pt x="4411090" y="575600"/>
                </a:cubicBezTo>
                <a:cubicBezTo>
                  <a:pt x="4465125" y="575500"/>
                  <a:pt x="4518088" y="570805"/>
                  <a:pt x="4540465" y="567464"/>
                </a:cubicBezTo>
                <a:lnTo>
                  <a:pt x="4545352" y="555554"/>
                </a:lnTo>
                <a:lnTo>
                  <a:pt x="4564014" y="553660"/>
                </a:lnTo>
                <a:lnTo>
                  <a:pt x="4568602" y="550913"/>
                </a:lnTo>
                <a:cubicBezTo>
                  <a:pt x="4577353" y="545618"/>
                  <a:pt x="4586105" y="540734"/>
                  <a:pt x="4595289" y="537407"/>
                </a:cubicBezTo>
                <a:cubicBezTo>
                  <a:pt x="4623104" y="537511"/>
                  <a:pt x="4660764" y="533229"/>
                  <a:pt x="4739026" y="532483"/>
                </a:cubicBezTo>
                <a:cubicBezTo>
                  <a:pt x="4806238" y="527255"/>
                  <a:pt x="4944577" y="524439"/>
                  <a:pt x="5061335" y="545635"/>
                </a:cubicBezTo>
                <a:cubicBezTo>
                  <a:pt x="5167156" y="553533"/>
                  <a:pt x="5251789" y="586167"/>
                  <a:pt x="5338634" y="595754"/>
                </a:cubicBezTo>
                <a:cubicBezTo>
                  <a:pt x="5415763" y="589622"/>
                  <a:pt x="5434719" y="609365"/>
                  <a:pt x="5529430" y="606335"/>
                </a:cubicBezTo>
                <a:cubicBezTo>
                  <a:pt x="5534498" y="613561"/>
                  <a:pt x="5597157" y="603269"/>
                  <a:pt x="5604039" y="607676"/>
                </a:cubicBezTo>
                <a:lnTo>
                  <a:pt x="5625281" y="617253"/>
                </a:lnTo>
                <a:lnTo>
                  <a:pt x="5628138" y="615483"/>
                </a:lnTo>
                <a:cubicBezTo>
                  <a:pt x="5640641" y="612245"/>
                  <a:pt x="5648217" y="613966"/>
                  <a:pt x="5653593" y="617873"/>
                </a:cubicBezTo>
                <a:lnTo>
                  <a:pt x="5658658" y="624279"/>
                </a:lnTo>
                <a:lnTo>
                  <a:pt x="5675963" y="627762"/>
                </a:lnTo>
                <a:lnTo>
                  <a:pt x="5709625" y="639593"/>
                </a:lnTo>
                <a:lnTo>
                  <a:pt x="5716324" y="637148"/>
                </a:lnTo>
                <a:lnTo>
                  <a:pt x="5767720" y="647737"/>
                </a:lnTo>
                <a:lnTo>
                  <a:pt x="5768619" y="645671"/>
                </a:lnTo>
                <a:cubicBezTo>
                  <a:pt x="5776130" y="642927"/>
                  <a:pt x="5830922" y="636226"/>
                  <a:pt x="5858696" y="628099"/>
                </a:cubicBezTo>
                <a:lnTo>
                  <a:pt x="5935260" y="596904"/>
                </a:lnTo>
                <a:lnTo>
                  <a:pt x="5946176" y="597874"/>
                </a:lnTo>
                <a:lnTo>
                  <a:pt x="5946447" y="597396"/>
                </a:lnTo>
                <a:cubicBezTo>
                  <a:pt x="5948934" y="596546"/>
                  <a:pt x="5952567" y="596468"/>
                  <a:pt x="5958069" y="597432"/>
                </a:cubicBezTo>
                <a:lnTo>
                  <a:pt x="5966081" y="599643"/>
                </a:lnTo>
                <a:lnTo>
                  <a:pt x="5987259" y="601523"/>
                </a:lnTo>
                <a:lnTo>
                  <a:pt x="5994905" y="598873"/>
                </a:lnTo>
                <a:cubicBezTo>
                  <a:pt x="6020610" y="579716"/>
                  <a:pt x="6016968" y="560235"/>
                  <a:pt x="6054803" y="541202"/>
                </a:cubicBezTo>
                <a:cubicBezTo>
                  <a:pt x="6108247" y="527358"/>
                  <a:pt x="6130976" y="484538"/>
                  <a:pt x="6188672" y="496389"/>
                </a:cubicBezTo>
                <a:cubicBezTo>
                  <a:pt x="6238659" y="483279"/>
                  <a:pt x="6277194" y="458153"/>
                  <a:pt x="6323280" y="458013"/>
                </a:cubicBezTo>
                <a:cubicBezTo>
                  <a:pt x="6368044" y="444385"/>
                  <a:pt x="6422801" y="420428"/>
                  <a:pt x="6457257" y="414621"/>
                </a:cubicBezTo>
                <a:cubicBezTo>
                  <a:pt x="6483424" y="410645"/>
                  <a:pt x="6508964" y="423228"/>
                  <a:pt x="6530019" y="423168"/>
                </a:cubicBezTo>
                <a:cubicBezTo>
                  <a:pt x="6558276" y="416578"/>
                  <a:pt x="6600264" y="386690"/>
                  <a:pt x="6626800" y="375078"/>
                </a:cubicBezTo>
                <a:cubicBezTo>
                  <a:pt x="6664418" y="400828"/>
                  <a:pt x="6655535" y="354302"/>
                  <a:pt x="6689231" y="353501"/>
                </a:cubicBezTo>
                <a:cubicBezTo>
                  <a:pt x="6708837" y="361122"/>
                  <a:pt x="6719642" y="359485"/>
                  <a:pt x="6726440" y="340276"/>
                </a:cubicBezTo>
                <a:cubicBezTo>
                  <a:pt x="6818329" y="378763"/>
                  <a:pt x="6765502" y="328183"/>
                  <a:pt x="6835228" y="329393"/>
                </a:cubicBezTo>
                <a:cubicBezTo>
                  <a:pt x="6897464" y="335048"/>
                  <a:pt x="6962224" y="329085"/>
                  <a:pt x="7039363" y="370823"/>
                </a:cubicBezTo>
                <a:cubicBezTo>
                  <a:pt x="7056368" y="384567"/>
                  <a:pt x="7070539" y="363899"/>
                  <a:pt x="7095156" y="366075"/>
                </a:cubicBezTo>
                <a:cubicBezTo>
                  <a:pt x="7119772" y="368250"/>
                  <a:pt x="7153748" y="385714"/>
                  <a:pt x="7187061" y="383876"/>
                </a:cubicBezTo>
                <a:cubicBezTo>
                  <a:pt x="7242115" y="377604"/>
                  <a:pt x="7270954" y="334249"/>
                  <a:pt x="7295039" y="355046"/>
                </a:cubicBezTo>
                <a:cubicBezTo>
                  <a:pt x="7320104" y="344159"/>
                  <a:pt x="7343179" y="301443"/>
                  <a:pt x="7373651" y="322299"/>
                </a:cubicBezTo>
                <a:cubicBezTo>
                  <a:pt x="7367160" y="298575"/>
                  <a:pt x="7410095" y="329040"/>
                  <a:pt x="7418964" y="308685"/>
                </a:cubicBezTo>
                <a:cubicBezTo>
                  <a:pt x="7424243" y="291807"/>
                  <a:pt x="7438503" y="297117"/>
                  <a:pt x="7450568" y="293511"/>
                </a:cubicBezTo>
                <a:cubicBezTo>
                  <a:pt x="7461276" y="277652"/>
                  <a:pt x="7519437" y="275664"/>
                  <a:pt x="7538380" y="283235"/>
                </a:cubicBezTo>
                <a:cubicBezTo>
                  <a:pt x="7594343" y="271879"/>
                  <a:pt x="7734488" y="231676"/>
                  <a:pt x="7786348" y="225377"/>
                </a:cubicBezTo>
                <a:cubicBezTo>
                  <a:pt x="7797693" y="277094"/>
                  <a:pt x="7847327" y="236176"/>
                  <a:pt x="7849534" y="245434"/>
                </a:cubicBezTo>
                <a:cubicBezTo>
                  <a:pt x="7894253" y="231282"/>
                  <a:pt x="7937937" y="238796"/>
                  <a:pt x="7981165" y="222252"/>
                </a:cubicBezTo>
                <a:cubicBezTo>
                  <a:pt x="8066564" y="234459"/>
                  <a:pt x="8127007" y="235277"/>
                  <a:pt x="8171882" y="222497"/>
                </a:cubicBezTo>
                <a:cubicBezTo>
                  <a:pt x="8183092" y="205785"/>
                  <a:pt x="8217423" y="177145"/>
                  <a:pt x="8242270" y="180535"/>
                </a:cubicBezTo>
                <a:cubicBezTo>
                  <a:pt x="8294138" y="178846"/>
                  <a:pt x="8410926" y="208334"/>
                  <a:pt x="8490152" y="209193"/>
                </a:cubicBezTo>
                <a:cubicBezTo>
                  <a:pt x="8558493" y="195433"/>
                  <a:pt x="8564727" y="233466"/>
                  <a:pt x="8622272" y="188859"/>
                </a:cubicBezTo>
                <a:cubicBezTo>
                  <a:pt x="8659556" y="191317"/>
                  <a:pt x="8666988" y="178214"/>
                  <a:pt x="8738606" y="208945"/>
                </a:cubicBezTo>
                <a:cubicBezTo>
                  <a:pt x="8769507" y="208543"/>
                  <a:pt x="8800406" y="224019"/>
                  <a:pt x="8831307" y="207738"/>
                </a:cubicBezTo>
                <a:cubicBezTo>
                  <a:pt x="8836477" y="191612"/>
                  <a:pt x="8870109" y="182455"/>
                  <a:pt x="8891432" y="184510"/>
                </a:cubicBezTo>
                <a:cubicBezTo>
                  <a:pt x="8876795" y="135260"/>
                  <a:pt x="8938553" y="173381"/>
                  <a:pt x="8946980" y="145578"/>
                </a:cubicBezTo>
                <a:cubicBezTo>
                  <a:pt x="9010957" y="156064"/>
                  <a:pt x="9046552" y="157746"/>
                  <a:pt x="9107760" y="128052"/>
                </a:cubicBezTo>
                <a:cubicBezTo>
                  <a:pt x="9135191" y="151813"/>
                  <a:pt x="9184204" y="114911"/>
                  <a:pt x="9195623" y="100212"/>
                </a:cubicBezTo>
                <a:cubicBezTo>
                  <a:pt x="9222736" y="85917"/>
                  <a:pt x="9230892" y="98248"/>
                  <a:pt x="9256898" y="73900"/>
                </a:cubicBezTo>
                <a:cubicBezTo>
                  <a:pt x="9276443" y="63724"/>
                  <a:pt x="9334001" y="80454"/>
                  <a:pt x="9351740" y="80439"/>
                </a:cubicBezTo>
                <a:cubicBezTo>
                  <a:pt x="9398889" y="82633"/>
                  <a:pt x="9473718" y="102566"/>
                  <a:pt x="9539796" y="87069"/>
                </a:cubicBezTo>
                <a:cubicBezTo>
                  <a:pt x="9565852" y="70987"/>
                  <a:pt x="9591569" y="56211"/>
                  <a:pt x="9619109" y="39994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D2FAA31-278A-3A70-84A9-5DBDCBDF4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652" y="1372357"/>
            <a:ext cx="1917814" cy="399544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A4A57BA-FB91-2493-23D1-8E065BE78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1495" y="1372356"/>
            <a:ext cx="2297383" cy="3995447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35CD886-02A5-44BE-B07A-B120E39D7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04329"/>
            <a:ext cx="10680562" cy="1353672"/>
          </a:xfrm>
          <a:custGeom>
            <a:avLst/>
            <a:gdLst>
              <a:gd name="connsiteX0" fmla="*/ 3617689 w 10680562"/>
              <a:gd name="connsiteY0" fmla="*/ 0 h 1605023"/>
              <a:gd name="connsiteX1" fmla="*/ 3635901 w 10680562"/>
              <a:gd name="connsiteY1" fmla="*/ 7738 h 1605023"/>
              <a:gd name="connsiteX2" fmla="*/ 3690891 w 10680562"/>
              <a:gd name="connsiteY2" fmla="*/ 7049 h 1605023"/>
              <a:gd name="connsiteX3" fmla="*/ 3832247 w 10680562"/>
              <a:gd name="connsiteY3" fmla="*/ 13937 h 1605023"/>
              <a:gd name="connsiteX4" fmla="*/ 3999111 w 10680562"/>
              <a:gd name="connsiteY4" fmla="*/ 44624 h 1605023"/>
              <a:gd name="connsiteX5" fmla="*/ 4034676 w 10680562"/>
              <a:gd name="connsiteY5" fmla="*/ 48775 h 1605023"/>
              <a:gd name="connsiteX6" fmla="*/ 4065394 w 10680562"/>
              <a:gd name="connsiteY6" fmla="*/ 42879 h 1605023"/>
              <a:gd name="connsiteX7" fmla="*/ 4072648 w 10680562"/>
              <a:gd name="connsiteY7" fmla="*/ 33262 h 1605023"/>
              <a:gd name="connsiteX8" fmla="*/ 4092232 w 10680562"/>
              <a:gd name="connsiteY8" fmla="*/ 34026 h 1605023"/>
              <a:gd name="connsiteX9" fmla="*/ 4097470 w 10680562"/>
              <a:gd name="connsiteY9" fmla="*/ 32252 h 1605023"/>
              <a:gd name="connsiteX10" fmla="*/ 4127488 w 10680562"/>
              <a:gd name="connsiteY10" fmla="*/ 24056 h 1605023"/>
              <a:gd name="connsiteX11" fmla="*/ 4190803 w 10680562"/>
              <a:gd name="connsiteY11" fmla="*/ 55685 h 1605023"/>
              <a:gd name="connsiteX12" fmla="*/ 4269333 w 10680562"/>
              <a:gd name="connsiteY12" fmla="*/ 54186 h 1605023"/>
              <a:gd name="connsiteX13" fmla="*/ 4481486 w 10680562"/>
              <a:gd name="connsiteY13" fmla="*/ 116915 h 1605023"/>
              <a:gd name="connsiteX14" fmla="*/ 4651418 w 10680562"/>
              <a:gd name="connsiteY14" fmla="*/ 150071 h 1605023"/>
              <a:gd name="connsiteX15" fmla="*/ 4863575 w 10680562"/>
              <a:gd name="connsiteY15" fmla="*/ 175458 h 1605023"/>
              <a:gd name="connsiteX16" fmla="*/ 5013635 w 10680562"/>
              <a:gd name="connsiteY16" fmla="*/ 213928 h 1605023"/>
              <a:gd name="connsiteX17" fmla="*/ 5203044 w 10680562"/>
              <a:gd name="connsiteY17" fmla="*/ 228946 h 1605023"/>
              <a:gd name="connsiteX18" fmla="*/ 5207070 w 10680562"/>
              <a:gd name="connsiteY18" fmla="*/ 235105 h 1605023"/>
              <a:gd name="connsiteX19" fmla="*/ 5224253 w 10680562"/>
              <a:gd name="connsiteY19" fmla="*/ 240320 h 1605023"/>
              <a:gd name="connsiteX20" fmla="*/ 5256736 w 10680562"/>
              <a:gd name="connsiteY20" fmla="*/ 254811 h 1605023"/>
              <a:gd name="connsiteX21" fmla="*/ 5264095 w 10680562"/>
              <a:gd name="connsiteY21" fmla="*/ 253567 h 1605023"/>
              <a:gd name="connsiteX22" fmla="*/ 5315084 w 10680562"/>
              <a:gd name="connsiteY22" fmla="*/ 269264 h 1605023"/>
              <a:gd name="connsiteX23" fmla="*/ 5316393 w 10680562"/>
              <a:gd name="connsiteY23" fmla="*/ 267603 h 1605023"/>
              <a:gd name="connsiteX24" fmla="*/ 5333427 w 10680562"/>
              <a:gd name="connsiteY24" fmla="*/ 263823 h 1605023"/>
              <a:gd name="connsiteX25" fmla="*/ 5364589 w 10680562"/>
              <a:gd name="connsiteY25" fmla="*/ 260882 h 1605023"/>
              <a:gd name="connsiteX26" fmla="*/ 5443973 w 10680562"/>
              <a:gd name="connsiteY26" fmla="*/ 230866 h 1605023"/>
              <a:gd name="connsiteX27" fmla="*/ 5497201 w 10680562"/>
              <a:gd name="connsiteY27" fmla="*/ 247023 h 1605023"/>
              <a:gd name="connsiteX28" fmla="*/ 5508269 w 10680562"/>
              <a:gd name="connsiteY28" fmla="*/ 249256 h 1605023"/>
              <a:gd name="connsiteX29" fmla="*/ 5508636 w 10680562"/>
              <a:gd name="connsiteY29" fmla="*/ 248880 h 1605023"/>
              <a:gd name="connsiteX30" fmla="*/ 5520606 w 10680562"/>
              <a:gd name="connsiteY30" fmla="*/ 250400 h 1605023"/>
              <a:gd name="connsiteX31" fmla="*/ 5528451 w 10680562"/>
              <a:gd name="connsiteY31" fmla="*/ 253330 h 1605023"/>
              <a:gd name="connsiteX32" fmla="*/ 5549923 w 10680562"/>
              <a:gd name="connsiteY32" fmla="*/ 257662 h 1605023"/>
              <a:gd name="connsiteX33" fmla="*/ 5558295 w 10680562"/>
              <a:gd name="connsiteY33" fmla="*/ 256364 h 1605023"/>
              <a:gd name="connsiteX34" fmla="*/ 5664799 w 10680562"/>
              <a:gd name="connsiteY34" fmla="*/ 278924 h 1605023"/>
              <a:gd name="connsiteX35" fmla="*/ 5796160 w 10680562"/>
              <a:gd name="connsiteY35" fmla="*/ 307979 h 1605023"/>
              <a:gd name="connsiteX36" fmla="*/ 5897647 w 10680562"/>
              <a:gd name="connsiteY36" fmla="*/ 339431 h 1605023"/>
              <a:gd name="connsiteX37" fmla="*/ 5978838 w 10680562"/>
              <a:gd name="connsiteY37" fmla="*/ 367970 h 1605023"/>
              <a:gd name="connsiteX38" fmla="*/ 6050367 w 10680562"/>
              <a:gd name="connsiteY38" fmla="*/ 386341 h 1605023"/>
              <a:gd name="connsiteX39" fmla="*/ 6140609 w 10680562"/>
              <a:gd name="connsiteY39" fmla="*/ 385135 h 1605023"/>
              <a:gd name="connsiteX40" fmla="*/ 6302950 w 10680562"/>
              <a:gd name="connsiteY40" fmla="*/ 448183 h 1605023"/>
              <a:gd name="connsiteX41" fmla="*/ 6308533 w 10680562"/>
              <a:gd name="connsiteY41" fmla="*/ 448551 h 1605023"/>
              <a:gd name="connsiteX42" fmla="*/ 6340278 w 10680562"/>
              <a:gd name="connsiteY42" fmla="*/ 468555 h 1605023"/>
              <a:gd name="connsiteX43" fmla="*/ 6341685 w 10680562"/>
              <a:gd name="connsiteY43" fmla="*/ 467587 h 1605023"/>
              <a:gd name="connsiteX44" fmla="*/ 6354862 w 10680562"/>
              <a:gd name="connsiteY44" fmla="*/ 467794 h 1605023"/>
              <a:gd name="connsiteX45" fmla="*/ 6377840 w 10680562"/>
              <a:gd name="connsiteY45" fmla="*/ 471024 h 1605023"/>
              <a:gd name="connsiteX46" fmla="*/ 6442804 w 10680562"/>
              <a:gd name="connsiteY46" fmla="*/ 463091 h 1605023"/>
              <a:gd name="connsiteX47" fmla="*/ 6476009 w 10680562"/>
              <a:gd name="connsiteY47" fmla="*/ 483807 h 1605023"/>
              <a:gd name="connsiteX48" fmla="*/ 6483237 w 10680562"/>
              <a:gd name="connsiteY48" fmla="*/ 487308 h 1605023"/>
              <a:gd name="connsiteX49" fmla="*/ 6483605 w 10680562"/>
              <a:gd name="connsiteY49" fmla="*/ 487102 h 1605023"/>
              <a:gd name="connsiteX50" fmla="*/ 6491673 w 10680562"/>
              <a:gd name="connsiteY50" fmla="*/ 490243 h 1605023"/>
              <a:gd name="connsiteX51" fmla="*/ 6496411 w 10680562"/>
              <a:gd name="connsiteY51" fmla="*/ 493689 h 1605023"/>
              <a:gd name="connsiteX52" fmla="*/ 6510429 w 10680562"/>
              <a:gd name="connsiteY52" fmla="*/ 500479 h 1605023"/>
              <a:gd name="connsiteX53" fmla="*/ 6516750 w 10680562"/>
              <a:gd name="connsiteY53" fmla="*/ 500983 h 1605023"/>
              <a:gd name="connsiteX54" fmla="*/ 6580199 w 10680562"/>
              <a:gd name="connsiteY54" fmla="*/ 483318 h 1605023"/>
              <a:gd name="connsiteX55" fmla="*/ 6690237 w 10680562"/>
              <a:gd name="connsiteY55" fmla="*/ 493051 h 1605023"/>
              <a:gd name="connsiteX56" fmla="*/ 6798356 w 10680562"/>
              <a:gd name="connsiteY56" fmla="*/ 506748 h 1605023"/>
              <a:gd name="connsiteX57" fmla="*/ 6837102 w 10680562"/>
              <a:gd name="connsiteY57" fmla="*/ 513677 h 1605023"/>
              <a:gd name="connsiteX58" fmla="*/ 6907934 w 10680562"/>
              <a:gd name="connsiteY58" fmla="*/ 517339 h 1605023"/>
              <a:gd name="connsiteX59" fmla="*/ 6941474 w 10680562"/>
              <a:gd name="connsiteY59" fmla="*/ 513632 h 1605023"/>
              <a:gd name="connsiteX60" fmla="*/ 6942754 w 10680562"/>
              <a:gd name="connsiteY60" fmla="*/ 514394 h 1605023"/>
              <a:gd name="connsiteX61" fmla="*/ 6946363 w 10680562"/>
              <a:gd name="connsiteY61" fmla="*/ 511066 h 1605023"/>
              <a:gd name="connsiteX62" fmla="*/ 6952592 w 10680562"/>
              <a:gd name="connsiteY62" fmla="*/ 510252 h 1605023"/>
              <a:gd name="connsiteX63" fmla="*/ 6968398 w 10680562"/>
              <a:gd name="connsiteY63" fmla="*/ 513946 h 1605023"/>
              <a:gd name="connsiteX64" fmla="*/ 6974142 w 10680562"/>
              <a:gd name="connsiteY64" fmla="*/ 516310 h 1605023"/>
              <a:gd name="connsiteX65" fmla="*/ 6982971 w 10680562"/>
              <a:gd name="connsiteY65" fmla="*/ 517694 h 1605023"/>
              <a:gd name="connsiteX66" fmla="*/ 6983252 w 10680562"/>
              <a:gd name="connsiteY66" fmla="*/ 517416 h 1605023"/>
              <a:gd name="connsiteX67" fmla="*/ 6991400 w 10680562"/>
              <a:gd name="connsiteY67" fmla="*/ 519321 h 1605023"/>
              <a:gd name="connsiteX68" fmla="*/ 7030460 w 10680562"/>
              <a:gd name="connsiteY68" fmla="*/ 532556 h 1605023"/>
              <a:gd name="connsiteX69" fmla="*/ 7089916 w 10680562"/>
              <a:gd name="connsiteY69" fmla="*/ 511503 h 1605023"/>
              <a:gd name="connsiteX70" fmla="*/ 7113059 w 10680562"/>
              <a:gd name="connsiteY70" fmla="*/ 509904 h 1605023"/>
              <a:gd name="connsiteX71" fmla="*/ 7125755 w 10680562"/>
              <a:gd name="connsiteY71" fmla="*/ 507393 h 1605023"/>
              <a:gd name="connsiteX72" fmla="*/ 7126765 w 10680562"/>
              <a:gd name="connsiteY72" fmla="*/ 506166 h 1605023"/>
              <a:gd name="connsiteX73" fmla="*/ 7164175 w 10680562"/>
              <a:gd name="connsiteY73" fmla="*/ 519011 h 1605023"/>
              <a:gd name="connsiteX74" fmla="*/ 7169654 w 10680562"/>
              <a:gd name="connsiteY74" fmla="*/ 518219 h 1605023"/>
              <a:gd name="connsiteX75" fmla="*/ 7193386 w 10680562"/>
              <a:gd name="connsiteY75" fmla="*/ 529788 h 1605023"/>
              <a:gd name="connsiteX76" fmla="*/ 7205997 w 10680562"/>
              <a:gd name="connsiteY76" fmla="*/ 534060 h 1605023"/>
              <a:gd name="connsiteX77" fmla="*/ 7208842 w 10680562"/>
              <a:gd name="connsiteY77" fmla="*/ 538783 h 1605023"/>
              <a:gd name="connsiteX78" fmla="*/ 7227817 w 10680562"/>
              <a:gd name="connsiteY78" fmla="*/ 543304 h 1605023"/>
              <a:gd name="connsiteX79" fmla="*/ 7230267 w 10680562"/>
              <a:gd name="connsiteY79" fmla="*/ 542497 h 1605023"/>
              <a:gd name="connsiteX80" fmla="*/ 7244913 w 10680562"/>
              <a:gd name="connsiteY80" fmla="*/ 551160 h 1605023"/>
              <a:gd name="connsiteX81" fmla="*/ 7255970 w 10680562"/>
              <a:gd name="connsiteY81" fmla="*/ 564383 h 1605023"/>
              <a:gd name="connsiteX82" fmla="*/ 7421156 w 10680562"/>
              <a:gd name="connsiteY82" fmla="*/ 584155 h 1605023"/>
              <a:gd name="connsiteX83" fmla="*/ 7553166 w 10680562"/>
              <a:gd name="connsiteY83" fmla="*/ 653085 h 1605023"/>
              <a:gd name="connsiteX84" fmla="*/ 7643092 w 10680562"/>
              <a:gd name="connsiteY84" fmla="*/ 662482 h 1605023"/>
              <a:gd name="connsiteX85" fmla="*/ 7896429 w 10680562"/>
              <a:gd name="connsiteY85" fmla="*/ 689054 h 1605023"/>
              <a:gd name="connsiteX86" fmla="*/ 7954620 w 10680562"/>
              <a:gd name="connsiteY86" fmla="*/ 689481 h 1605023"/>
              <a:gd name="connsiteX87" fmla="*/ 8000803 w 10680562"/>
              <a:gd name="connsiteY87" fmla="*/ 714583 h 1605023"/>
              <a:gd name="connsiteX88" fmla="*/ 8023216 w 10680562"/>
              <a:gd name="connsiteY88" fmla="*/ 709000 h 1605023"/>
              <a:gd name="connsiteX89" fmla="*/ 8027136 w 10680562"/>
              <a:gd name="connsiteY89" fmla="*/ 707765 h 1605023"/>
              <a:gd name="connsiteX90" fmla="*/ 8041622 w 10680562"/>
              <a:gd name="connsiteY90" fmla="*/ 708731 h 1605023"/>
              <a:gd name="connsiteX91" fmla="*/ 8047209 w 10680562"/>
              <a:gd name="connsiteY91" fmla="*/ 701624 h 1605023"/>
              <a:gd name="connsiteX92" fmla="*/ 8070088 w 10680562"/>
              <a:gd name="connsiteY92" fmla="*/ 697789 h 1605023"/>
              <a:gd name="connsiteX93" fmla="*/ 8096332 w 10680562"/>
              <a:gd name="connsiteY93" fmla="*/ 701624 h 1605023"/>
              <a:gd name="connsiteX94" fmla="*/ 8219225 w 10680562"/>
              <a:gd name="connsiteY94" fmla="*/ 728069 h 1605023"/>
              <a:gd name="connsiteX95" fmla="*/ 8293793 w 10680562"/>
              <a:gd name="connsiteY95" fmla="*/ 739200 h 1605023"/>
              <a:gd name="connsiteX96" fmla="*/ 8323753 w 10680562"/>
              <a:gd name="connsiteY96" fmla="*/ 736063 h 1605023"/>
              <a:gd name="connsiteX97" fmla="*/ 8364496 w 10680562"/>
              <a:gd name="connsiteY97" fmla="*/ 736635 h 1605023"/>
              <a:gd name="connsiteX98" fmla="*/ 8437662 w 10680562"/>
              <a:gd name="connsiteY98" fmla="*/ 731942 h 1605023"/>
              <a:gd name="connsiteX99" fmla="*/ 8533764 w 10680562"/>
              <a:gd name="connsiteY99" fmla="*/ 735554 h 1605023"/>
              <a:gd name="connsiteX100" fmla="*/ 8596769 w 10680562"/>
              <a:gd name="connsiteY100" fmla="*/ 769632 h 1605023"/>
              <a:gd name="connsiteX101" fmla="*/ 8604035 w 10680562"/>
              <a:gd name="connsiteY101" fmla="*/ 764982 h 1605023"/>
              <a:gd name="connsiteX102" fmla="*/ 8650929 w 10680562"/>
              <a:gd name="connsiteY102" fmla="*/ 773164 h 1605023"/>
              <a:gd name="connsiteX103" fmla="*/ 8806497 w 10680562"/>
              <a:gd name="connsiteY103" fmla="*/ 839707 h 1605023"/>
              <a:gd name="connsiteX104" fmla="*/ 8898377 w 10680562"/>
              <a:gd name="connsiteY104" fmla="*/ 854651 h 1605023"/>
              <a:gd name="connsiteX105" fmla="*/ 8932389 w 10680562"/>
              <a:gd name="connsiteY105" fmla="*/ 853846 h 1605023"/>
              <a:gd name="connsiteX106" fmla="*/ 8989288 w 10680562"/>
              <a:gd name="connsiteY106" fmla="*/ 852877 h 1605023"/>
              <a:gd name="connsiteX107" fmla="*/ 9035275 w 10680562"/>
              <a:gd name="connsiteY107" fmla="*/ 837110 h 1605023"/>
              <a:gd name="connsiteX108" fmla="*/ 9138626 w 10680562"/>
              <a:gd name="connsiteY108" fmla="*/ 862106 h 1605023"/>
              <a:gd name="connsiteX109" fmla="*/ 9216298 w 10680562"/>
              <a:gd name="connsiteY109" fmla="*/ 858754 h 1605023"/>
              <a:gd name="connsiteX110" fmla="*/ 9259941 w 10680562"/>
              <a:gd name="connsiteY110" fmla="*/ 861843 h 1605023"/>
              <a:gd name="connsiteX111" fmla="*/ 9380407 w 10680562"/>
              <a:gd name="connsiteY111" fmla="*/ 864825 h 1605023"/>
              <a:gd name="connsiteX112" fmla="*/ 9490772 w 10680562"/>
              <a:gd name="connsiteY112" fmla="*/ 901190 h 1605023"/>
              <a:gd name="connsiteX113" fmla="*/ 9584982 w 10680562"/>
              <a:gd name="connsiteY113" fmla="*/ 935980 h 1605023"/>
              <a:gd name="connsiteX114" fmla="*/ 9759797 w 10680562"/>
              <a:gd name="connsiteY114" fmla="*/ 1010923 h 1605023"/>
              <a:gd name="connsiteX115" fmla="*/ 9834455 w 10680562"/>
              <a:gd name="connsiteY115" fmla="*/ 1082908 h 1605023"/>
              <a:gd name="connsiteX116" fmla="*/ 9939504 w 10680562"/>
              <a:gd name="connsiteY116" fmla="*/ 1110614 h 1605023"/>
              <a:gd name="connsiteX117" fmla="*/ 10077001 w 10680562"/>
              <a:gd name="connsiteY117" fmla="*/ 1160906 h 1605023"/>
              <a:gd name="connsiteX118" fmla="*/ 10178431 w 10680562"/>
              <a:gd name="connsiteY118" fmla="*/ 1244920 h 1605023"/>
              <a:gd name="connsiteX119" fmla="*/ 10248658 w 10680562"/>
              <a:gd name="connsiteY119" fmla="*/ 1309335 h 1605023"/>
              <a:gd name="connsiteX120" fmla="*/ 10414709 w 10680562"/>
              <a:gd name="connsiteY120" fmla="*/ 1388645 h 1605023"/>
              <a:gd name="connsiteX121" fmla="*/ 10592469 w 10680562"/>
              <a:gd name="connsiteY121" fmla="*/ 1543828 h 1605023"/>
              <a:gd name="connsiteX122" fmla="*/ 10674941 w 10680562"/>
              <a:gd name="connsiteY122" fmla="*/ 1597388 h 1605023"/>
              <a:gd name="connsiteX123" fmla="*/ 10680562 w 10680562"/>
              <a:gd name="connsiteY123" fmla="*/ 1605023 h 1605023"/>
              <a:gd name="connsiteX124" fmla="*/ 0 w 10680562"/>
              <a:gd name="connsiteY124" fmla="*/ 1605023 h 1605023"/>
              <a:gd name="connsiteX125" fmla="*/ 0 w 10680562"/>
              <a:gd name="connsiteY125" fmla="*/ 415048 h 1605023"/>
              <a:gd name="connsiteX126" fmla="*/ 9656 w 10680562"/>
              <a:gd name="connsiteY126" fmla="*/ 416044 h 1605023"/>
              <a:gd name="connsiteX127" fmla="*/ 179196 w 10680562"/>
              <a:gd name="connsiteY127" fmla="*/ 423071 h 1605023"/>
              <a:gd name="connsiteX128" fmla="*/ 250912 w 10680562"/>
              <a:gd name="connsiteY128" fmla="*/ 408617 h 1605023"/>
              <a:gd name="connsiteX129" fmla="*/ 291375 w 10680562"/>
              <a:gd name="connsiteY129" fmla="*/ 403710 h 1605023"/>
              <a:gd name="connsiteX130" fmla="*/ 320542 w 10680562"/>
              <a:gd name="connsiteY130" fmla="*/ 396592 h 1605023"/>
              <a:gd name="connsiteX131" fmla="*/ 522426 w 10680562"/>
              <a:gd name="connsiteY131" fmla="*/ 407158 h 1605023"/>
              <a:gd name="connsiteX132" fmla="*/ 549068 w 10680562"/>
              <a:gd name="connsiteY132" fmla="*/ 407418 h 1605023"/>
              <a:gd name="connsiteX133" fmla="*/ 571100 w 10680562"/>
              <a:gd name="connsiteY133" fmla="*/ 400562 h 1605023"/>
              <a:gd name="connsiteX134" fmla="*/ 575457 w 10680562"/>
              <a:gd name="connsiteY134" fmla="*/ 392801 h 1605023"/>
              <a:gd name="connsiteX135" fmla="*/ 589968 w 10680562"/>
              <a:gd name="connsiteY135" fmla="*/ 391807 h 1605023"/>
              <a:gd name="connsiteX136" fmla="*/ 593649 w 10680562"/>
              <a:gd name="connsiteY136" fmla="*/ 390062 h 1605023"/>
              <a:gd name="connsiteX137" fmla="*/ 614928 w 10680562"/>
              <a:gd name="connsiteY137" fmla="*/ 381544 h 1605023"/>
              <a:gd name="connsiteX138" fmla="*/ 722580 w 10680562"/>
              <a:gd name="connsiteY138" fmla="*/ 392722 h 1605023"/>
              <a:gd name="connsiteX139" fmla="*/ 946884 w 10680562"/>
              <a:gd name="connsiteY139" fmla="*/ 411854 h 1605023"/>
              <a:gd name="connsiteX140" fmla="*/ 1210905 w 10680562"/>
              <a:gd name="connsiteY140" fmla="*/ 432414 h 1605023"/>
              <a:gd name="connsiteX141" fmla="*/ 1377854 w 10680562"/>
              <a:gd name="connsiteY141" fmla="*/ 429745 h 1605023"/>
              <a:gd name="connsiteX142" fmla="*/ 1391004 w 10680562"/>
              <a:gd name="connsiteY142" fmla="*/ 441307 h 1605023"/>
              <a:gd name="connsiteX143" fmla="*/ 1406953 w 10680562"/>
              <a:gd name="connsiteY143" fmla="*/ 447889 h 1605023"/>
              <a:gd name="connsiteX144" fmla="*/ 1409246 w 10680562"/>
              <a:gd name="connsiteY144" fmla="*/ 446765 h 1605023"/>
              <a:gd name="connsiteX145" fmla="*/ 1428800 w 10680562"/>
              <a:gd name="connsiteY145" fmla="*/ 448677 h 1605023"/>
              <a:gd name="connsiteX146" fmla="*/ 1432402 w 10680562"/>
              <a:gd name="connsiteY146" fmla="*/ 452956 h 1605023"/>
              <a:gd name="connsiteX147" fmla="*/ 1606578 w 10680562"/>
              <a:gd name="connsiteY147" fmla="*/ 430870 h 1605023"/>
              <a:gd name="connsiteX148" fmla="*/ 1647476 w 10680562"/>
              <a:gd name="connsiteY148" fmla="*/ 438687 h 1605023"/>
              <a:gd name="connsiteX149" fmla="*/ 1655866 w 10680562"/>
              <a:gd name="connsiteY149" fmla="*/ 439472 h 1605023"/>
              <a:gd name="connsiteX150" fmla="*/ 1656096 w 10680562"/>
              <a:gd name="connsiteY150" fmla="*/ 439162 h 1605023"/>
              <a:gd name="connsiteX151" fmla="*/ 1670708 w 10680562"/>
              <a:gd name="connsiteY151" fmla="*/ 412530 h 1605023"/>
              <a:gd name="connsiteX152" fmla="*/ 1737953 w 10680562"/>
              <a:gd name="connsiteY152" fmla="*/ 399496 h 1605023"/>
              <a:gd name="connsiteX153" fmla="*/ 1848192 w 10680562"/>
              <a:gd name="connsiteY153" fmla="*/ 376032 h 1605023"/>
              <a:gd name="connsiteX154" fmla="*/ 1954077 w 10680562"/>
              <a:gd name="connsiteY154" fmla="*/ 352621 h 1605023"/>
              <a:gd name="connsiteX155" fmla="*/ 1993047 w 10680562"/>
              <a:gd name="connsiteY155" fmla="*/ 346068 h 1605023"/>
              <a:gd name="connsiteX156" fmla="*/ 2059719 w 10680562"/>
              <a:gd name="connsiteY156" fmla="*/ 325903 h 1605023"/>
              <a:gd name="connsiteX157" fmla="*/ 2088528 w 10680562"/>
              <a:gd name="connsiteY157" fmla="*/ 311409 h 1605023"/>
              <a:gd name="connsiteX158" fmla="*/ 2090087 w 10680562"/>
              <a:gd name="connsiteY158" fmla="*/ 311676 h 1605023"/>
              <a:gd name="connsiteX159" fmla="*/ 2091700 w 10680562"/>
              <a:gd name="connsiteY159" fmla="*/ 307455 h 1605023"/>
              <a:gd name="connsiteX160" fmla="*/ 2096989 w 10680562"/>
              <a:gd name="connsiteY160" fmla="*/ 304649 h 1605023"/>
              <a:gd name="connsiteX161" fmla="*/ 2113325 w 10680562"/>
              <a:gd name="connsiteY161" fmla="*/ 302764 h 1605023"/>
              <a:gd name="connsiteX162" fmla="*/ 2119780 w 10680562"/>
              <a:gd name="connsiteY162" fmla="*/ 303007 h 1605023"/>
              <a:gd name="connsiteX163" fmla="*/ 2128562 w 10680562"/>
              <a:gd name="connsiteY163" fmla="*/ 301336 h 1605023"/>
              <a:gd name="connsiteX164" fmla="*/ 2128679 w 10680562"/>
              <a:gd name="connsiteY164" fmla="*/ 300991 h 1605023"/>
              <a:gd name="connsiteX165" fmla="*/ 2179558 w 10680562"/>
              <a:gd name="connsiteY165" fmla="*/ 299095 h 1605023"/>
              <a:gd name="connsiteX166" fmla="*/ 2223277 w 10680562"/>
              <a:gd name="connsiteY166" fmla="*/ 260239 h 1605023"/>
              <a:gd name="connsiteX167" fmla="*/ 2243644 w 10680562"/>
              <a:gd name="connsiteY167" fmla="*/ 251110 h 1605023"/>
              <a:gd name="connsiteX168" fmla="*/ 2253986 w 10680562"/>
              <a:gd name="connsiteY168" fmla="*/ 244616 h 1605023"/>
              <a:gd name="connsiteX169" fmla="*/ 2254285 w 10680562"/>
              <a:gd name="connsiteY169" fmla="*/ 243167 h 1605023"/>
              <a:gd name="connsiteX170" fmla="*/ 2295037 w 10680562"/>
              <a:gd name="connsiteY170" fmla="*/ 242433 h 1605023"/>
              <a:gd name="connsiteX171" fmla="*/ 2299648 w 10680562"/>
              <a:gd name="connsiteY171" fmla="*/ 239896 h 1605023"/>
              <a:gd name="connsiteX172" fmla="*/ 2327237 w 10680562"/>
              <a:gd name="connsiteY172" fmla="*/ 242539 h 1605023"/>
              <a:gd name="connsiteX173" fmla="*/ 2340943 w 10680562"/>
              <a:gd name="connsiteY173" fmla="*/ 242239 h 1605023"/>
              <a:gd name="connsiteX174" fmla="*/ 2345943 w 10680562"/>
              <a:gd name="connsiteY174" fmla="*/ 245589 h 1605023"/>
              <a:gd name="connsiteX175" fmla="*/ 2365602 w 10680562"/>
              <a:gd name="connsiteY175" fmla="*/ 243403 h 1605023"/>
              <a:gd name="connsiteX176" fmla="*/ 2367433 w 10680562"/>
              <a:gd name="connsiteY176" fmla="*/ 241858 h 1605023"/>
              <a:gd name="connsiteX177" fmla="*/ 2385231 w 10680562"/>
              <a:gd name="connsiteY177" fmla="*/ 244873 h 1605023"/>
              <a:gd name="connsiteX178" fmla="*/ 2402059 w 10680562"/>
              <a:gd name="connsiteY178" fmla="*/ 253223 h 1605023"/>
              <a:gd name="connsiteX179" fmla="*/ 2719020 w 10680562"/>
              <a:gd name="connsiteY179" fmla="*/ 235271 h 1605023"/>
              <a:gd name="connsiteX180" fmla="*/ 2877308 w 10680562"/>
              <a:gd name="connsiteY180" fmla="*/ 208630 h 1605023"/>
              <a:gd name="connsiteX181" fmla="*/ 3051375 w 10680562"/>
              <a:gd name="connsiteY181" fmla="*/ 154110 h 1605023"/>
              <a:gd name="connsiteX182" fmla="*/ 3104837 w 10680562"/>
              <a:gd name="connsiteY182" fmla="*/ 135199 h 1605023"/>
              <a:gd name="connsiteX183" fmla="*/ 3159836 w 10680562"/>
              <a:gd name="connsiteY183" fmla="*/ 142694 h 1605023"/>
              <a:gd name="connsiteX184" fmla="*/ 3177510 w 10680562"/>
              <a:gd name="connsiteY184" fmla="*/ 130186 h 1605023"/>
              <a:gd name="connsiteX185" fmla="*/ 3180470 w 10680562"/>
              <a:gd name="connsiteY185" fmla="*/ 127764 h 1605023"/>
              <a:gd name="connsiteX186" fmla="*/ 3194216 w 10680562"/>
              <a:gd name="connsiteY186" fmla="*/ 123837 h 1605023"/>
              <a:gd name="connsiteX187" fmla="*/ 3214710 w 10680562"/>
              <a:gd name="connsiteY187" fmla="*/ 104451 h 1605023"/>
              <a:gd name="connsiteX188" fmla="*/ 3240671 w 10680562"/>
              <a:gd name="connsiteY188" fmla="*/ 99232 h 1605023"/>
              <a:gd name="connsiteX189" fmla="*/ 3366544 w 10680562"/>
              <a:gd name="connsiteY189" fmla="*/ 82506 h 1605023"/>
              <a:gd name="connsiteX190" fmla="*/ 3440424 w 10680562"/>
              <a:gd name="connsiteY190" fmla="*/ 67891 h 1605023"/>
              <a:gd name="connsiteX191" fmla="*/ 3466248 w 10680562"/>
              <a:gd name="connsiteY191" fmla="*/ 55103 h 1605023"/>
              <a:gd name="connsiteX192" fmla="*/ 3503820 w 10680562"/>
              <a:gd name="connsiteY192" fmla="*/ 42110 h 1605023"/>
              <a:gd name="connsiteX193" fmla="*/ 3568389 w 10680562"/>
              <a:gd name="connsiteY193" fmla="*/ 13576 h 1605023"/>
              <a:gd name="connsiteX194" fmla="*/ 3604089 w 10680562"/>
              <a:gd name="connsiteY194" fmla="*/ 6980 h 16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680562" h="1605023">
                <a:moveTo>
                  <a:pt x="3617689" y="0"/>
                </a:moveTo>
                <a:lnTo>
                  <a:pt x="3635901" y="7738"/>
                </a:lnTo>
                <a:cubicBezTo>
                  <a:pt x="3636815" y="-13593"/>
                  <a:pt x="3674070" y="21953"/>
                  <a:pt x="3690891" y="7049"/>
                </a:cubicBezTo>
                <a:cubicBezTo>
                  <a:pt x="3723615" y="8082"/>
                  <a:pt x="3780877" y="7675"/>
                  <a:pt x="3832247" y="13937"/>
                </a:cubicBezTo>
                <a:cubicBezTo>
                  <a:pt x="3878761" y="52737"/>
                  <a:pt x="3960967" y="15082"/>
                  <a:pt x="3999111" y="44624"/>
                </a:cubicBezTo>
                <a:cubicBezTo>
                  <a:pt x="4011661" y="48427"/>
                  <a:pt x="4023440" y="49464"/>
                  <a:pt x="4034676" y="48775"/>
                </a:cubicBezTo>
                <a:lnTo>
                  <a:pt x="4065394" y="42879"/>
                </a:lnTo>
                <a:lnTo>
                  <a:pt x="4072648" y="33262"/>
                </a:lnTo>
                <a:lnTo>
                  <a:pt x="4092232" y="34026"/>
                </a:lnTo>
                <a:lnTo>
                  <a:pt x="4097470" y="32252"/>
                </a:lnTo>
                <a:cubicBezTo>
                  <a:pt x="4107476" y="28819"/>
                  <a:pt x="4117405" y="25741"/>
                  <a:pt x="4127488" y="24056"/>
                </a:cubicBezTo>
                <a:cubicBezTo>
                  <a:pt x="4122379" y="69900"/>
                  <a:pt x="4212421" y="17287"/>
                  <a:pt x="4190803" y="55685"/>
                </a:cubicBezTo>
                <a:cubicBezTo>
                  <a:pt x="4245322" y="54405"/>
                  <a:pt x="4210442" y="91290"/>
                  <a:pt x="4269333" y="54186"/>
                </a:cubicBezTo>
                <a:cubicBezTo>
                  <a:pt x="4360007" y="84494"/>
                  <a:pt x="4405441" y="66275"/>
                  <a:pt x="4481486" y="116915"/>
                </a:cubicBezTo>
                <a:cubicBezTo>
                  <a:pt x="4469366" y="96298"/>
                  <a:pt x="4624978" y="141388"/>
                  <a:pt x="4651418" y="150071"/>
                </a:cubicBezTo>
                <a:lnTo>
                  <a:pt x="4863575" y="175458"/>
                </a:lnTo>
                <a:cubicBezTo>
                  <a:pt x="4867452" y="182323"/>
                  <a:pt x="5007365" y="209256"/>
                  <a:pt x="5013635" y="213928"/>
                </a:cubicBezTo>
                <a:lnTo>
                  <a:pt x="5203044" y="228946"/>
                </a:lnTo>
                <a:lnTo>
                  <a:pt x="5207070" y="235105"/>
                </a:lnTo>
                <a:lnTo>
                  <a:pt x="5224253" y="240320"/>
                </a:lnTo>
                <a:lnTo>
                  <a:pt x="5256736" y="254811"/>
                </a:lnTo>
                <a:lnTo>
                  <a:pt x="5264095" y="253567"/>
                </a:lnTo>
                <a:lnTo>
                  <a:pt x="5315084" y="269264"/>
                </a:lnTo>
                <a:lnTo>
                  <a:pt x="5316393" y="267603"/>
                </a:lnTo>
                <a:cubicBezTo>
                  <a:pt x="5320500" y="264235"/>
                  <a:pt x="5325719" y="262424"/>
                  <a:pt x="5333427" y="263823"/>
                </a:cubicBezTo>
                <a:cubicBezTo>
                  <a:pt x="5330520" y="234164"/>
                  <a:pt x="5341605" y="254143"/>
                  <a:pt x="5364589" y="260882"/>
                </a:cubicBezTo>
                <a:cubicBezTo>
                  <a:pt x="5365199" y="216323"/>
                  <a:pt x="5425089" y="252089"/>
                  <a:pt x="5443973" y="230866"/>
                </a:cubicBezTo>
                <a:cubicBezTo>
                  <a:pt x="5460840" y="236821"/>
                  <a:pt x="5478689" y="242307"/>
                  <a:pt x="5497201" y="247023"/>
                </a:cubicBezTo>
                <a:lnTo>
                  <a:pt x="5508269" y="249256"/>
                </a:lnTo>
                <a:lnTo>
                  <a:pt x="5508636" y="248880"/>
                </a:lnTo>
                <a:cubicBezTo>
                  <a:pt x="5511356" y="248469"/>
                  <a:pt x="5515116" y="248867"/>
                  <a:pt x="5520606" y="250400"/>
                </a:cubicBezTo>
                <a:lnTo>
                  <a:pt x="5528451" y="253330"/>
                </a:lnTo>
                <a:lnTo>
                  <a:pt x="5549923" y="257662"/>
                </a:lnTo>
                <a:lnTo>
                  <a:pt x="5558295" y="256364"/>
                </a:lnTo>
                <a:lnTo>
                  <a:pt x="5664799" y="278924"/>
                </a:lnTo>
                <a:lnTo>
                  <a:pt x="5796160" y="307979"/>
                </a:lnTo>
                <a:lnTo>
                  <a:pt x="5897647" y="339431"/>
                </a:lnTo>
                <a:cubicBezTo>
                  <a:pt x="5894921" y="322560"/>
                  <a:pt x="5962532" y="357207"/>
                  <a:pt x="5978838" y="367970"/>
                </a:cubicBezTo>
                <a:cubicBezTo>
                  <a:pt x="6035145" y="375765"/>
                  <a:pt x="6006578" y="380813"/>
                  <a:pt x="6050367" y="386341"/>
                </a:cubicBezTo>
                <a:cubicBezTo>
                  <a:pt x="6051161" y="391932"/>
                  <a:pt x="6137489" y="380709"/>
                  <a:pt x="6140609" y="385135"/>
                </a:cubicBezTo>
                <a:cubicBezTo>
                  <a:pt x="6205928" y="424013"/>
                  <a:pt x="6248816" y="452185"/>
                  <a:pt x="6302950" y="448183"/>
                </a:cubicBezTo>
                <a:lnTo>
                  <a:pt x="6308533" y="448551"/>
                </a:lnTo>
                <a:lnTo>
                  <a:pt x="6340278" y="468555"/>
                </a:lnTo>
                <a:lnTo>
                  <a:pt x="6341685" y="467587"/>
                </a:lnTo>
                <a:cubicBezTo>
                  <a:pt x="6345560" y="465876"/>
                  <a:pt x="6349786" y="465470"/>
                  <a:pt x="6354862" y="467794"/>
                </a:cubicBezTo>
                <a:cubicBezTo>
                  <a:pt x="6361260" y="446013"/>
                  <a:pt x="6363438" y="462250"/>
                  <a:pt x="6377840" y="471024"/>
                </a:cubicBezTo>
                <a:cubicBezTo>
                  <a:pt x="6390990" y="439154"/>
                  <a:pt x="6423334" y="475084"/>
                  <a:pt x="6442804" y="463091"/>
                </a:cubicBezTo>
                <a:cubicBezTo>
                  <a:pt x="6453090" y="470255"/>
                  <a:pt x="6464204" y="477252"/>
                  <a:pt x="6476009" y="483807"/>
                </a:cubicBezTo>
                <a:lnTo>
                  <a:pt x="6483237" y="487308"/>
                </a:lnTo>
                <a:lnTo>
                  <a:pt x="6483605" y="487102"/>
                </a:lnTo>
                <a:cubicBezTo>
                  <a:pt x="6485654" y="487272"/>
                  <a:pt x="6488212" y="488201"/>
                  <a:pt x="6491673" y="490243"/>
                </a:cubicBezTo>
                <a:lnTo>
                  <a:pt x="6496411" y="493689"/>
                </a:lnTo>
                <a:lnTo>
                  <a:pt x="6510429" y="500479"/>
                </a:lnTo>
                <a:lnTo>
                  <a:pt x="6516750" y="500983"/>
                </a:lnTo>
                <a:cubicBezTo>
                  <a:pt x="6541864" y="496675"/>
                  <a:pt x="6554866" y="452619"/>
                  <a:pt x="6580199" y="483318"/>
                </a:cubicBezTo>
                <a:cubicBezTo>
                  <a:pt x="6622601" y="489571"/>
                  <a:pt x="6654587" y="470617"/>
                  <a:pt x="6690237" y="493051"/>
                </a:cubicBezTo>
                <a:cubicBezTo>
                  <a:pt x="6729957" y="498806"/>
                  <a:pt x="6766252" y="494451"/>
                  <a:pt x="6798356" y="506748"/>
                </a:cubicBezTo>
                <a:cubicBezTo>
                  <a:pt x="6813529" y="501270"/>
                  <a:pt x="6826992" y="500232"/>
                  <a:pt x="6837102" y="513677"/>
                </a:cubicBezTo>
                <a:cubicBezTo>
                  <a:pt x="6874837" y="515764"/>
                  <a:pt x="6887115" y="500833"/>
                  <a:pt x="6907934" y="517339"/>
                </a:cubicBezTo>
                <a:cubicBezTo>
                  <a:pt x="6934086" y="494196"/>
                  <a:pt x="6933260" y="504492"/>
                  <a:pt x="6941474" y="513632"/>
                </a:cubicBezTo>
                <a:lnTo>
                  <a:pt x="6942754" y="514394"/>
                </a:lnTo>
                <a:lnTo>
                  <a:pt x="6946363" y="511066"/>
                </a:lnTo>
                <a:lnTo>
                  <a:pt x="6952592" y="510252"/>
                </a:lnTo>
                <a:lnTo>
                  <a:pt x="6968398" y="513946"/>
                </a:lnTo>
                <a:lnTo>
                  <a:pt x="6974142" y="516310"/>
                </a:lnTo>
                <a:cubicBezTo>
                  <a:pt x="6978173" y="517574"/>
                  <a:pt x="6980948" y="517948"/>
                  <a:pt x="6982971" y="517694"/>
                </a:cubicBezTo>
                <a:lnTo>
                  <a:pt x="6983252" y="517416"/>
                </a:lnTo>
                <a:lnTo>
                  <a:pt x="6991400" y="519321"/>
                </a:lnTo>
                <a:cubicBezTo>
                  <a:pt x="7005004" y="523242"/>
                  <a:pt x="7018100" y="527732"/>
                  <a:pt x="7030460" y="532556"/>
                </a:cubicBezTo>
                <a:cubicBezTo>
                  <a:pt x="7044917" y="516932"/>
                  <a:pt x="7088472" y="545083"/>
                  <a:pt x="7089916" y="511503"/>
                </a:cubicBezTo>
                <a:cubicBezTo>
                  <a:pt x="7106785" y="517039"/>
                  <a:pt x="7114554" y="532321"/>
                  <a:pt x="7113059" y="509904"/>
                </a:cubicBezTo>
                <a:cubicBezTo>
                  <a:pt x="7118735" y="511110"/>
                  <a:pt x="7122641" y="509850"/>
                  <a:pt x="7125755" y="507393"/>
                </a:cubicBezTo>
                <a:lnTo>
                  <a:pt x="7126765" y="506166"/>
                </a:lnTo>
                <a:lnTo>
                  <a:pt x="7164175" y="519011"/>
                </a:lnTo>
                <a:lnTo>
                  <a:pt x="7169654" y="518219"/>
                </a:lnTo>
                <a:lnTo>
                  <a:pt x="7193386" y="529788"/>
                </a:lnTo>
                <a:lnTo>
                  <a:pt x="7205997" y="534060"/>
                </a:lnTo>
                <a:lnTo>
                  <a:pt x="7208842" y="538783"/>
                </a:lnTo>
                <a:cubicBezTo>
                  <a:pt x="7212314" y="541931"/>
                  <a:pt x="7217803" y="543928"/>
                  <a:pt x="7227817" y="543304"/>
                </a:cubicBezTo>
                <a:lnTo>
                  <a:pt x="7230267" y="542497"/>
                </a:lnTo>
                <a:lnTo>
                  <a:pt x="7244913" y="551160"/>
                </a:lnTo>
                <a:cubicBezTo>
                  <a:pt x="7249453" y="554807"/>
                  <a:pt x="7253253" y="559130"/>
                  <a:pt x="7255970" y="564383"/>
                </a:cubicBezTo>
                <a:cubicBezTo>
                  <a:pt x="7315146" y="548103"/>
                  <a:pt x="7361553" y="579076"/>
                  <a:pt x="7421156" y="584155"/>
                </a:cubicBezTo>
                <a:cubicBezTo>
                  <a:pt x="7465612" y="613750"/>
                  <a:pt x="7546249" y="613142"/>
                  <a:pt x="7553166" y="653085"/>
                </a:cubicBezTo>
                <a:cubicBezTo>
                  <a:pt x="7562552" y="609214"/>
                  <a:pt x="7673998" y="724531"/>
                  <a:pt x="7643092" y="662482"/>
                </a:cubicBezTo>
                <a:lnTo>
                  <a:pt x="7896429" y="689054"/>
                </a:lnTo>
                <a:cubicBezTo>
                  <a:pt x="7940867" y="662251"/>
                  <a:pt x="7914217" y="689365"/>
                  <a:pt x="7954620" y="689481"/>
                </a:cubicBezTo>
                <a:cubicBezTo>
                  <a:pt x="7937756" y="718000"/>
                  <a:pt x="8005608" y="680123"/>
                  <a:pt x="8000803" y="714583"/>
                </a:cubicBezTo>
                <a:cubicBezTo>
                  <a:pt x="8008309" y="713512"/>
                  <a:pt x="8015731" y="711389"/>
                  <a:pt x="8023216" y="709000"/>
                </a:cubicBezTo>
                <a:lnTo>
                  <a:pt x="8027136" y="707765"/>
                </a:lnTo>
                <a:lnTo>
                  <a:pt x="8041622" y="708731"/>
                </a:lnTo>
                <a:lnTo>
                  <a:pt x="8047209" y="701624"/>
                </a:lnTo>
                <a:lnTo>
                  <a:pt x="8070088" y="697789"/>
                </a:lnTo>
                <a:cubicBezTo>
                  <a:pt x="8078424" y="697492"/>
                  <a:pt x="8087123" y="698508"/>
                  <a:pt x="8096332" y="701624"/>
                </a:cubicBezTo>
                <a:cubicBezTo>
                  <a:pt x="8123926" y="724651"/>
                  <a:pt x="8185640" y="697894"/>
                  <a:pt x="8219225" y="728069"/>
                </a:cubicBezTo>
                <a:cubicBezTo>
                  <a:pt x="8232644" y="736562"/>
                  <a:pt x="8280723" y="746936"/>
                  <a:pt x="8293793" y="739200"/>
                </a:cubicBezTo>
                <a:cubicBezTo>
                  <a:pt x="8304636" y="739365"/>
                  <a:pt x="8314843" y="745516"/>
                  <a:pt x="8323753" y="736063"/>
                </a:cubicBezTo>
                <a:cubicBezTo>
                  <a:pt x="8336542" y="725164"/>
                  <a:pt x="8363344" y="752699"/>
                  <a:pt x="8364496" y="736635"/>
                </a:cubicBezTo>
                <a:cubicBezTo>
                  <a:pt x="8383724" y="755702"/>
                  <a:pt x="8414211" y="733717"/>
                  <a:pt x="8437662" y="731942"/>
                </a:cubicBezTo>
                <a:cubicBezTo>
                  <a:pt x="8451685" y="749699"/>
                  <a:pt x="8487061" y="728469"/>
                  <a:pt x="8533764" y="735554"/>
                </a:cubicBezTo>
                <a:cubicBezTo>
                  <a:pt x="8548878" y="755832"/>
                  <a:pt x="8565301" y="740114"/>
                  <a:pt x="8596769" y="769632"/>
                </a:cubicBezTo>
                <a:cubicBezTo>
                  <a:pt x="8598880" y="767829"/>
                  <a:pt x="8601326" y="766261"/>
                  <a:pt x="8604035" y="764982"/>
                </a:cubicBezTo>
                <a:cubicBezTo>
                  <a:pt x="8619777" y="757551"/>
                  <a:pt x="8640772" y="761213"/>
                  <a:pt x="8650929" y="773164"/>
                </a:cubicBezTo>
                <a:cubicBezTo>
                  <a:pt x="8702615" y="814545"/>
                  <a:pt x="8757170" y="823762"/>
                  <a:pt x="8806497" y="839707"/>
                </a:cubicBezTo>
                <a:cubicBezTo>
                  <a:pt x="8863157" y="854381"/>
                  <a:pt x="8833749" y="812347"/>
                  <a:pt x="8898377" y="854651"/>
                </a:cubicBezTo>
                <a:cubicBezTo>
                  <a:pt x="8909161" y="844048"/>
                  <a:pt x="8918437" y="845186"/>
                  <a:pt x="8932389" y="853846"/>
                </a:cubicBezTo>
                <a:cubicBezTo>
                  <a:pt x="8960146" y="860074"/>
                  <a:pt x="8965550" y="829338"/>
                  <a:pt x="8989288" y="852877"/>
                </a:cubicBezTo>
                <a:cubicBezTo>
                  <a:pt x="8988278" y="835633"/>
                  <a:pt x="9043995" y="856467"/>
                  <a:pt x="9035275" y="837110"/>
                </a:cubicBezTo>
                <a:cubicBezTo>
                  <a:pt x="9060165" y="838647"/>
                  <a:pt x="9108456" y="858499"/>
                  <a:pt x="9138626" y="862106"/>
                </a:cubicBezTo>
                <a:cubicBezTo>
                  <a:pt x="9165080" y="876547"/>
                  <a:pt x="9174888" y="860404"/>
                  <a:pt x="9216298" y="858754"/>
                </a:cubicBezTo>
                <a:cubicBezTo>
                  <a:pt x="9230418" y="871192"/>
                  <a:pt x="9244774" y="868822"/>
                  <a:pt x="9259941" y="861843"/>
                </a:cubicBezTo>
                <a:cubicBezTo>
                  <a:pt x="9297647" y="870955"/>
                  <a:pt x="9335980" y="863006"/>
                  <a:pt x="9380407" y="864825"/>
                </a:cubicBezTo>
                <a:cubicBezTo>
                  <a:pt x="9424338" y="883720"/>
                  <a:pt x="9443322" y="899138"/>
                  <a:pt x="9490772" y="901190"/>
                </a:cubicBezTo>
                <a:cubicBezTo>
                  <a:pt x="9530410" y="933396"/>
                  <a:pt x="9546422" y="928548"/>
                  <a:pt x="9584982" y="935980"/>
                </a:cubicBezTo>
                <a:cubicBezTo>
                  <a:pt x="9629819" y="954269"/>
                  <a:pt x="9718219" y="986435"/>
                  <a:pt x="9759797" y="1010923"/>
                </a:cubicBezTo>
                <a:cubicBezTo>
                  <a:pt x="9801376" y="1035410"/>
                  <a:pt x="9804503" y="1066293"/>
                  <a:pt x="9834455" y="1082908"/>
                </a:cubicBezTo>
                <a:cubicBezTo>
                  <a:pt x="9864406" y="1099522"/>
                  <a:pt x="9891608" y="1087791"/>
                  <a:pt x="9939504" y="1110614"/>
                </a:cubicBezTo>
                <a:cubicBezTo>
                  <a:pt x="9978150" y="1098522"/>
                  <a:pt x="10034187" y="1166580"/>
                  <a:pt x="10077001" y="1160906"/>
                </a:cubicBezTo>
                <a:cubicBezTo>
                  <a:pt x="10084861" y="1190721"/>
                  <a:pt x="10164307" y="1234884"/>
                  <a:pt x="10178431" y="1244920"/>
                </a:cubicBezTo>
                <a:cubicBezTo>
                  <a:pt x="10210316" y="1215779"/>
                  <a:pt x="10222273" y="1306394"/>
                  <a:pt x="10248658" y="1309335"/>
                </a:cubicBezTo>
                <a:lnTo>
                  <a:pt x="10414709" y="1388645"/>
                </a:lnTo>
                <a:cubicBezTo>
                  <a:pt x="10473963" y="1440373"/>
                  <a:pt x="10538857" y="1454568"/>
                  <a:pt x="10592469" y="1543828"/>
                </a:cubicBezTo>
                <a:cubicBezTo>
                  <a:pt x="10651538" y="1531501"/>
                  <a:pt x="10660082" y="1567462"/>
                  <a:pt x="10674941" y="1597388"/>
                </a:cubicBezTo>
                <a:lnTo>
                  <a:pt x="10680562" y="1605023"/>
                </a:lnTo>
                <a:lnTo>
                  <a:pt x="0" y="1605023"/>
                </a:lnTo>
                <a:lnTo>
                  <a:pt x="0" y="415048"/>
                </a:lnTo>
                <a:lnTo>
                  <a:pt x="9656" y="416044"/>
                </a:lnTo>
                <a:cubicBezTo>
                  <a:pt x="66794" y="420549"/>
                  <a:pt x="142962" y="423374"/>
                  <a:pt x="179196" y="423071"/>
                </a:cubicBezTo>
                <a:cubicBezTo>
                  <a:pt x="202136" y="418172"/>
                  <a:pt x="228694" y="392385"/>
                  <a:pt x="250912" y="408617"/>
                </a:cubicBezTo>
                <a:cubicBezTo>
                  <a:pt x="249389" y="392611"/>
                  <a:pt x="280512" y="416185"/>
                  <a:pt x="291375" y="403710"/>
                </a:cubicBezTo>
                <a:cubicBezTo>
                  <a:pt x="298635" y="393187"/>
                  <a:pt x="309770" y="397885"/>
                  <a:pt x="320542" y="396592"/>
                </a:cubicBezTo>
                <a:cubicBezTo>
                  <a:pt x="359051" y="397166"/>
                  <a:pt x="484339" y="405354"/>
                  <a:pt x="522426" y="407158"/>
                </a:cubicBezTo>
                <a:cubicBezTo>
                  <a:pt x="532069" y="408997"/>
                  <a:pt x="540856" y="408831"/>
                  <a:pt x="549068" y="407418"/>
                </a:cubicBezTo>
                <a:lnTo>
                  <a:pt x="571100" y="400562"/>
                </a:lnTo>
                <a:lnTo>
                  <a:pt x="575457" y="392801"/>
                </a:lnTo>
                <a:lnTo>
                  <a:pt x="589968" y="391807"/>
                </a:lnTo>
                <a:lnTo>
                  <a:pt x="593649" y="390062"/>
                </a:lnTo>
                <a:cubicBezTo>
                  <a:pt x="600667" y="386700"/>
                  <a:pt x="607669" y="383607"/>
                  <a:pt x="614928" y="381544"/>
                </a:cubicBezTo>
                <a:cubicBezTo>
                  <a:pt x="636416" y="381988"/>
                  <a:pt x="667253" y="387671"/>
                  <a:pt x="722580" y="392722"/>
                </a:cubicBezTo>
                <a:cubicBezTo>
                  <a:pt x="792539" y="408114"/>
                  <a:pt x="885615" y="380106"/>
                  <a:pt x="946884" y="411854"/>
                </a:cubicBezTo>
                <a:cubicBezTo>
                  <a:pt x="1028270" y="418469"/>
                  <a:pt x="1139077" y="429433"/>
                  <a:pt x="1210905" y="432414"/>
                </a:cubicBezTo>
                <a:cubicBezTo>
                  <a:pt x="1270803" y="429423"/>
                  <a:pt x="1321921" y="453757"/>
                  <a:pt x="1377854" y="429745"/>
                </a:cubicBezTo>
                <a:cubicBezTo>
                  <a:pt x="1381419" y="434564"/>
                  <a:pt x="1385901" y="438319"/>
                  <a:pt x="1391004" y="441307"/>
                </a:cubicBezTo>
                <a:lnTo>
                  <a:pt x="1406953" y="447889"/>
                </a:lnTo>
                <a:lnTo>
                  <a:pt x="1409246" y="446765"/>
                </a:lnTo>
                <a:cubicBezTo>
                  <a:pt x="1419066" y="444804"/>
                  <a:pt x="1424836" y="446037"/>
                  <a:pt x="1428800" y="448677"/>
                </a:cubicBezTo>
                <a:lnTo>
                  <a:pt x="1432402" y="452956"/>
                </a:lnTo>
                <a:lnTo>
                  <a:pt x="1606578" y="430870"/>
                </a:lnTo>
                <a:cubicBezTo>
                  <a:pt x="1619625" y="433971"/>
                  <a:pt x="1633347" y="436643"/>
                  <a:pt x="1647476" y="438687"/>
                </a:cubicBezTo>
                <a:lnTo>
                  <a:pt x="1655866" y="439472"/>
                </a:lnTo>
                <a:lnTo>
                  <a:pt x="1656096" y="439162"/>
                </a:lnTo>
                <a:cubicBezTo>
                  <a:pt x="1658061" y="438636"/>
                  <a:pt x="1666503" y="411823"/>
                  <a:pt x="1670708" y="412530"/>
                </a:cubicBezTo>
                <a:lnTo>
                  <a:pt x="1737953" y="399496"/>
                </a:lnTo>
                <a:lnTo>
                  <a:pt x="1848192" y="376032"/>
                </a:lnTo>
                <a:cubicBezTo>
                  <a:pt x="1887458" y="368088"/>
                  <a:pt x="1918458" y="352092"/>
                  <a:pt x="1954077" y="352621"/>
                </a:cubicBezTo>
                <a:cubicBezTo>
                  <a:pt x="1965180" y="342609"/>
                  <a:pt x="1976973" y="337201"/>
                  <a:pt x="1993047" y="346068"/>
                </a:cubicBezTo>
                <a:cubicBezTo>
                  <a:pt x="2028636" y="335449"/>
                  <a:pt x="2032293" y="317806"/>
                  <a:pt x="2059719" y="325903"/>
                </a:cubicBezTo>
                <a:cubicBezTo>
                  <a:pt x="2071905" y="296194"/>
                  <a:pt x="2076373" y="305826"/>
                  <a:pt x="2088528" y="311409"/>
                </a:cubicBezTo>
                <a:lnTo>
                  <a:pt x="2090087" y="311676"/>
                </a:lnTo>
                <a:lnTo>
                  <a:pt x="2091700" y="307455"/>
                </a:lnTo>
                <a:lnTo>
                  <a:pt x="2096989" y="304649"/>
                </a:lnTo>
                <a:lnTo>
                  <a:pt x="2113325" y="302764"/>
                </a:lnTo>
                <a:lnTo>
                  <a:pt x="2119780" y="303007"/>
                </a:lnTo>
                <a:cubicBezTo>
                  <a:pt x="2124111" y="302819"/>
                  <a:pt x="2126840" y="302239"/>
                  <a:pt x="2128562" y="301336"/>
                </a:cubicBezTo>
                <a:cubicBezTo>
                  <a:pt x="2128600" y="301221"/>
                  <a:pt x="2128640" y="301107"/>
                  <a:pt x="2128679" y="300991"/>
                </a:cubicBezTo>
                <a:lnTo>
                  <a:pt x="2179558" y="299095"/>
                </a:lnTo>
                <a:cubicBezTo>
                  <a:pt x="2184857" y="280099"/>
                  <a:pt x="2238998" y="291238"/>
                  <a:pt x="2223277" y="260239"/>
                </a:cubicBezTo>
                <a:cubicBezTo>
                  <a:pt x="2241523" y="259676"/>
                  <a:pt x="2256386" y="270988"/>
                  <a:pt x="2243644" y="251110"/>
                </a:cubicBezTo>
                <a:cubicBezTo>
                  <a:pt x="2249448" y="250324"/>
                  <a:pt x="2252382" y="247882"/>
                  <a:pt x="2253986" y="244616"/>
                </a:cubicBezTo>
                <a:lnTo>
                  <a:pt x="2254285" y="243167"/>
                </a:lnTo>
                <a:lnTo>
                  <a:pt x="2295037" y="242433"/>
                </a:lnTo>
                <a:lnTo>
                  <a:pt x="2299648" y="239896"/>
                </a:lnTo>
                <a:lnTo>
                  <a:pt x="2327237" y="242539"/>
                </a:lnTo>
                <a:lnTo>
                  <a:pt x="2340943" y="242239"/>
                </a:lnTo>
                <a:lnTo>
                  <a:pt x="2345943" y="245589"/>
                </a:lnTo>
                <a:cubicBezTo>
                  <a:pt x="2350718" y="247299"/>
                  <a:pt x="2356754" y="247292"/>
                  <a:pt x="2365602" y="243403"/>
                </a:cubicBezTo>
                <a:lnTo>
                  <a:pt x="2367433" y="241858"/>
                </a:lnTo>
                <a:lnTo>
                  <a:pt x="2385231" y="244873"/>
                </a:lnTo>
                <a:cubicBezTo>
                  <a:pt x="2391237" y="246682"/>
                  <a:pt x="2396907" y="249351"/>
                  <a:pt x="2402059" y="253223"/>
                </a:cubicBezTo>
                <a:cubicBezTo>
                  <a:pt x="2457690" y="251623"/>
                  <a:pt x="2639813" y="242704"/>
                  <a:pt x="2719020" y="235271"/>
                </a:cubicBezTo>
                <a:cubicBezTo>
                  <a:pt x="2762954" y="229515"/>
                  <a:pt x="2821915" y="222156"/>
                  <a:pt x="2877308" y="208630"/>
                </a:cubicBezTo>
                <a:cubicBezTo>
                  <a:pt x="2947949" y="226393"/>
                  <a:pt x="2978035" y="153757"/>
                  <a:pt x="3051375" y="154110"/>
                </a:cubicBezTo>
                <a:cubicBezTo>
                  <a:pt x="3078434" y="115011"/>
                  <a:pt x="3067807" y="148493"/>
                  <a:pt x="3104837" y="135199"/>
                </a:cubicBezTo>
                <a:cubicBezTo>
                  <a:pt x="3103880" y="166713"/>
                  <a:pt x="3146743" y="109780"/>
                  <a:pt x="3159836" y="142694"/>
                </a:cubicBezTo>
                <a:cubicBezTo>
                  <a:pt x="3166160" y="139232"/>
                  <a:pt x="3171875" y="134841"/>
                  <a:pt x="3177510" y="130186"/>
                </a:cubicBezTo>
                <a:lnTo>
                  <a:pt x="3180470" y="127764"/>
                </a:lnTo>
                <a:lnTo>
                  <a:pt x="3194216" y="123837"/>
                </a:lnTo>
                <a:lnTo>
                  <a:pt x="3214710" y="104451"/>
                </a:lnTo>
                <a:cubicBezTo>
                  <a:pt x="3222186" y="101416"/>
                  <a:pt x="3230663" y="99454"/>
                  <a:pt x="3240671" y="99232"/>
                </a:cubicBezTo>
                <a:cubicBezTo>
                  <a:pt x="3277606" y="111009"/>
                  <a:pt x="3320498" y="66221"/>
                  <a:pt x="3366544" y="82506"/>
                </a:cubicBezTo>
                <a:cubicBezTo>
                  <a:pt x="3383134" y="85775"/>
                  <a:pt x="3432393" y="79256"/>
                  <a:pt x="3440424" y="67891"/>
                </a:cubicBezTo>
                <a:cubicBezTo>
                  <a:pt x="3450432" y="64444"/>
                  <a:pt x="3462892" y="66649"/>
                  <a:pt x="3466248" y="55103"/>
                </a:cubicBezTo>
                <a:cubicBezTo>
                  <a:pt x="3472418" y="40954"/>
                  <a:pt x="3510917" y="57092"/>
                  <a:pt x="3503820" y="42110"/>
                </a:cubicBezTo>
                <a:lnTo>
                  <a:pt x="3568389" y="13576"/>
                </a:lnTo>
                <a:cubicBezTo>
                  <a:pt x="3579310" y="19318"/>
                  <a:pt x="3590168" y="14433"/>
                  <a:pt x="3604089" y="698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2245F03-66D5-45EC-A0B5-90E656B11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D44BEE-3260-A955-0ACF-D44E10EC64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0" y="4063296"/>
            <a:ext cx="9144000" cy="11526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/>
            <a:r>
              <a:rPr lang="en-US" sz="3700"/>
              <a:t>One-to-Many relationships with the document reference 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B2DCC78-9962-49FE-9691-A391B5AA8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2"/>
            <a:ext cx="9379191" cy="3962402"/>
          </a:xfrm>
          <a:custGeom>
            <a:avLst/>
            <a:gdLst>
              <a:gd name="connsiteX0" fmla="*/ 9379192 w 9379192"/>
              <a:gd name="connsiteY0" fmla="*/ 3752527 h 3752527"/>
              <a:gd name="connsiteX1" fmla="*/ 3293459 w 9379192"/>
              <a:gd name="connsiteY1" fmla="*/ 3752527 h 3752527"/>
              <a:gd name="connsiteX2" fmla="*/ 3297156 w 9379192"/>
              <a:gd name="connsiteY2" fmla="*/ 3752055 h 3752527"/>
              <a:gd name="connsiteX3" fmla="*/ 3642095 w 9379192"/>
              <a:gd name="connsiteY3" fmla="*/ 3690141 h 3752527"/>
              <a:gd name="connsiteX4" fmla="*/ 2307659 w 9379192"/>
              <a:gd name="connsiteY4" fmla="*/ 3500267 h 3752527"/>
              <a:gd name="connsiteX5" fmla="*/ 2383194 w 9379192"/>
              <a:gd name="connsiteY5" fmla="*/ 3475501 h 3752527"/>
              <a:gd name="connsiteX6" fmla="*/ 2237161 w 9379192"/>
              <a:gd name="connsiteY6" fmla="*/ 3376437 h 3752527"/>
              <a:gd name="connsiteX7" fmla="*/ 1637924 w 9379192"/>
              <a:gd name="connsiteY7" fmla="*/ 3219585 h 3752527"/>
              <a:gd name="connsiteX8" fmla="*/ 2383194 w 9379192"/>
              <a:gd name="connsiteY8" fmla="*/ 2955415 h 3752527"/>
              <a:gd name="connsiteX9" fmla="*/ 1542249 w 9379192"/>
              <a:gd name="connsiteY9" fmla="*/ 2596307 h 3752527"/>
              <a:gd name="connsiteX10" fmla="*/ 1114221 w 9379192"/>
              <a:gd name="connsiteY10" fmla="*/ 2509625 h 3752527"/>
              <a:gd name="connsiteX11" fmla="*/ 2524191 w 9379192"/>
              <a:gd name="connsiteY11" fmla="*/ 2059708 h 3752527"/>
              <a:gd name="connsiteX12" fmla="*/ 238027 w 9379192"/>
              <a:gd name="connsiteY12" fmla="*/ 1836815 h 3752527"/>
              <a:gd name="connsiteX13" fmla="*/ 424343 w 9379192"/>
              <a:gd name="connsiteY13" fmla="*/ 1746006 h 3752527"/>
              <a:gd name="connsiteX14" fmla="*/ 1844384 w 9379192"/>
              <a:gd name="connsiteY14" fmla="*/ 1770772 h 3752527"/>
              <a:gd name="connsiteX15" fmla="*/ 2081058 w 9379192"/>
              <a:gd name="connsiteY15" fmla="*/ 1700602 h 3752527"/>
              <a:gd name="connsiteX16" fmla="*/ 1844384 w 9379192"/>
              <a:gd name="connsiteY16" fmla="*/ 1589154 h 3752527"/>
              <a:gd name="connsiteX17" fmla="*/ 922869 w 9379192"/>
              <a:gd name="connsiteY17" fmla="*/ 1506601 h 3752527"/>
              <a:gd name="connsiteX18" fmla="*/ 681160 w 9379192"/>
              <a:gd name="connsiteY18" fmla="*/ 1320855 h 3752527"/>
              <a:gd name="connsiteX19" fmla="*/ 273276 w 9379192"/>
              <a:gd name="connsiteY19" fmla="*/ 1106216 h 3752527"/>
              <a:gd name="connsiteX20" fmla="*/ 555269 w 9379192"/>
              <a:gd name="connsiteY20" fmla="*/ 928727 h 3752527"/>
              <a:gd name="connsiteX21" fmla="*/ 97029 w 9379192"/>
              <a:gd name="connsiteY21" fmla="*/ 664555 h 3752527"/>
              <a:gd name="connsiteX22" fmla="*/ 227955 w 9379192"/>
              <a:gd name="connsiteY22" fmla="*/ 317831 h 3752527"/>
              <a:gd name="connsiteX23" fmla="*/ 998402 w 9379192"/>
              <a:gd name="connsiteY23" fmla="*/ 235277 h 3752527"/>
              <a:gd name="connsiteX24" fmla="*/ 2030701 w 9379192"/>
              <a:gd name="connsiteY24" fmla="*/ 115575 h 3752527"/>
              <a:gd name="connsiteX25" fmla="*/ 3068036 w 9379192"/>
              <a:gd name="connsiteY25" fmla="*/ 12383 h 3752527"/>
              <a:gd name="connsiteX26" fmla="*/ 4105370 w 9379192"/>
              <a:gd name="connsiteY26" fmla="*/ 12383 h 3752527"/>
              <a:gd name="connsiteX27" fmla="*/ 4402472 w 9379192"/>
              <a:gd name="connsiteY27" fmla="*/ 20638 h 3752527"/>
              <a:gd name="connsiteX28" fmla="*/ 4407507 w 9379192"/>
              <a:gd name="connsiteY28" fmla="*/ 20638 h 3752527"/>
              <a:gd name="connsiteX29" fmla="*/ 5696622 w 9379192"/>
              <a:gd name="connsiteY29" fmla="*/ 57788 h 3752527"/>
              <a:gd name="connsiteX30" fmla="*/ 6175004 w 9379192"/>
              <a:gd name="connsiteY30" fmla="*/ 61915 h 3752527"/>
              <a:gd name="connsiteX31" fmla="*/ 7212339 w 9379192"/>
              <a:gd name="connsiteY31" fmla="*/ 66042 h 3752527"/>
              <a:gd name="connsiteX32" fmla="*/ 8244638 w 9379192"/>
              <a:gd name="connsiteY32" fmla="*/ 49532 h 3752527"/>
              <a:gd name="connsiteX33" fmla="*/ 9292044 w 9379192"/>
              <a:gd name="connsiteY33" fmla="*/ 0 h 3752527"/>
              <a:gd name="connsiteX34" fmla="*/ 9379192 w 9379192"/>
              <a:gd name="connsiteY34" fmla="*/ 2762 h 3752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379192" h="3752527">
                <a:moveTo>
                  <a:pt x="9379192" y="3752527"/>
                </a:moveTo>
                <a:lnTo>
                  <a:pt x="3293459" y="3752527"/>
                </a:lnTo>
                <a:lnTo>
                  <a:pt x="3297156" y="3752055"/>
                </a:lnTo>
                <a:cubicBezTo>
                  <a:pt x="3412975" y="3736577"/>
                  <a:pt x="3551454" y="3714906"/>
                  <a:pt x="3642095" y="3690141"/>
                </a:cubicBezTo>
                <a:cubicBezTo>
                  <a:pt x="3380244" y="3686012"/>
                  <a:pt x="2347945" y="3529162"/>
                  <a:pt x="2307659" y="3500267"/>
                </a:cubicBezTo>
                <a:cubicBezTo>
                  <a:pt x="2327803" y="3492012"/>
                  <a:pt x="2358017" y="3483757"/>
                  <a:pt x="2383194" y="3475501"/>
                </a:cubicBezTo>
                <a:cubicBezTo>
                  <a:pt x="2327803" y="3450736"/>
                  <a:pt x="2282482" y="3421842"/>
                  <a:pt x="2237161" y="3376437"/>
                </a:cubicBezTo>
                <a:cubicBezTo>
                  <a:pt x="2091129" y="3223714"/>
                  <a:pt x="1844384" y="3277374"/>
                  <a:pt x="1637924" y="3219585"/>
                </a:cubicBezTo>
                <a:cubicBezTo>
                  <a:pt x="1768850" y="2897627"/>
                  <a:pt x="2116307" y="3017329"/>
                  <a:pt x="2383194" y="2955415"/>
                </a:cubicBezTo>
                <a:cubicBezTo>
                  <a:pt x="1683245" y="2765541"/>
                  <a:pt x="1819207" y="2666477"/>
                  <a:pt x="1542249" y="2596307"/>
                </a:cubicBezTo>
                <a:cubicBezTo>
                  <a:pt x="1194791" y="2509625"/>
                  <a:pt x="1114221" y="2509625"/>
                  <a:pt x="1114221" y="2509625"/>
                </a:cubicBezTo>
                <a:cubicBezTo>
                  <a:pt x="1522105" y="2245455"/>
                  <a:pt x="2010559" y="2530264"/>
                  <a:pt x="2524191" y="2059708"/>
                </a:cubicBezTo>
                <a:cubicBezTo>
                  <a:pt x="2030701" y="1993667"/>
                  <a:pt x="555269" y="1960645"/>
                  <a:pt x="238027" y="1836815"/>
                </a:cubicBezTo>
                <a:cubicBezTo>
                  <a:pt x="358880" y="1882219"/>
                  <a:pt x="368952" y="1746006"/>
                  <a:pt x="424343" y="1746006"/>
                </a:cubicBezTo>
                <a:cubicBezTo>
                  <a:pt x="892655" y="1741879"/>
                  <a:pt x="1371037" y="1820305"/>
                  <a:pt x="1844384" y="1770772"/>
                </a:cubicBezTo>
                <a:cubicBezTo>
                  <a:pt x="1929989" y="1766645"/>
                  <a:pt x="2065951" y="1803793"/>
                  <a:pt x="2081058" y="1700602"/>
                </a:cubicBezTo>
                <a:cubicBezTo>
                  <a:pt x="2096164" y="1572644"/>
                  <a:pt x="1919919" y="1601537"/>
                  <a:pt x="1844384" y="1589154"/>
                </a:cubicBezTo>
                <a:cubicBezTo>
                  <a:pt x="1537212" y="1547877"/>
                  <a:pt x="1235076" y="1531367"/>
                  <a:pt x="922869" y="1506601"/>
                </a:cubicBezTo>
                <a:cubicBezTo>
                  <a:pt x="791943" y="1494218"/>
                  <a:pt x="630804" y="1518984"/>
                  <a:pt x="681160" y="1320855"/>
                </a:cubicBezTo>
                <a:cubicBezTo>
                  <a:pt x="640874" y="1130983"/>
                  <a:pt x="399166" y="1197025"/>
                  <a:pt x="273276" y="1106216"/>
                </a:cubicBezTo>
                <a:cubicBezTo>
                  <a:pt x="333703" y="998897"/>
                  <a:pt x="504913" y="1073196"/>
                  <a:pt x="555269" y="928727"/>
                </a:cubicBezTo>
                <a:cubicBezTo>
                  <a:pt x="313560" y="974131"/>
                  <a:pt x="338738" y="660428"/>
                  <a:pt x="97029" y="664555"/>
                </a:cubicBezTo>
                <a:cubicBezTo>
                  <a:pt x="-104395" y="478810"/>
                  <a:pt x="41638" y="388001"/>
                  <a:pt x="227955" y="317831"/>
                </a:cubicBezTo>
                <a:cubicBezTo>
                  <a:pt x="469664" y="231150"/>
                  <a:pt x="736551" y="251788"/>
                  <a:pt x="998402" y="235277"/>
                </a:cubicBezTo>
                <a:cubicBezTo>
                  <a:pt x="1345860" y="198128"/>
                  <a:pt x="1678209" y="111447"/>
                  <a:pt x="2030701" y="115575"/>
                </a:cubicBezTo>
                <a:cubicBezTo>
                  <a:pt x="2363052" y="28893"/>
                  <a:pt x="2730650" y="123829"/>
                  <a:pt x="3068036" y="12383"/>
                </a:cubicBezTo>
                <a:cubicBezTo>
                  <a:pt x="3410457" y="12383"/>
                  <a:pt x="3757914" y="12383"/>
                  <a:pt x="4105370" y="12383"/>
                </a:cubicBezTo>
                <a:cubicBezTo>
                  <a:pt x="4206084" y="16510"/>
                  <a:pt x="4301759" y="16510"/>
                  <a:pt x="4402472" y="20638"/>
                </a:cubicBezTo>
                <a:cubicBezTo>
                  <a:pt x="4402472" y="20638"/>
                  <a:pt x="4407507" y="20638"/>
                  <a:pt x="4407507" y="20638"/>
                </a:cubicBezTo>
                <a:cubicBezTo>
                  <a:pt x="4840570" y="33022"/>
                  <a:pt x="5268596" y="41276"/>
                  <a:pt x="5696622" y="57788"/>
                </a:cubicBezTo>
                <a:cubicBezTo>
                  <a:pt x="5857761" y="57788"/>
                  <a:pt x="6013864" y="61915"/>
                  <a:pt x="6175004" y="61915"/>
                </a:cubicBezTo>
                <a:cubicBezTo>
                  <a:pt x="6517425" y="82553"/>
                  <a:pt x="6864883" y="94936"/>
                  <a:pt x="7212339" y="66042"/>
                </a:cubicBezTo>
                <a:cubicBezTo>
                  <a:pt x="7559796" y="90809"/>
                  <a:pt x="7897182" y="74298"/>
                  <a:pt x="8244638" y="49532"/>
                </a:cubicBezTo>
                <a:cubicBezTo>
                  <a:pt x="8597130" y="78426"/>
                  <a:pt x="8944587" y="37149"/>
                  <a:pt x="9292044" y="0"/>
                </a:cubicBezTo>
                <a:lnTo>
                  <a:pt x="9379192" y="2762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52DF19B-F0E6-3756-8F3C-18862E327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782" y="649707"/>
            <a:ext cx="2855484" cy="3146695"/>
          </a:xfrm>
          <a:prstGeom prst="rect">
            <a:avLst/>
          </a:prstGeom>
        </p:spPr>
      </p:pic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0F0200F3-63C9-5421-1043-CA44E3E1A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17732" y="643467"/>
            <a:ext cx="1690158" cy="31591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3CDB9219-9C63-4D25-742B-B705B691E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797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2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1FDDEE-01DB-9BD7-E653-82914F5028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 Many-to-Many relationship (N:M) 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3AC4495C-FC99-677C-4E99-FB2DA49E8B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5751" y="1829863"/>
            <a:ext cx="5708649" cy="3168299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0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38E721-776D-9067-75BF-2FC031762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AUTENTICACIÓN Y AUTORIZACIÓN</a:t>
            </a:r>
          </a:p>
        </p:txBody>
      </p:sp>
      <p:pic>
        <p:nvPicPr>
          <p:cNvPr id="5" name="Marcador de contenido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7849E76F-AF4A-C8F7-93DC-2DE97C0C4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9" r="1" b="12602"/>
          <a:stretch/>
        </p:blipFill>
        <p:spPr>
          <a:xfrm>
            <a:off x="2340897" y="579473"/>
            <a:ext cx="7510204" cy="4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818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054188-85F0-1A9D-28D2-AA190F179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RBAC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6388D513-8F28-7941-79F5-B242527CD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422" y="579473"/>
            <a:ext cx="8085154" cy="4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299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511F71-CB5C-035D-F75C-40E31D862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CASO PRÁCTICO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107AD2AA-1D09-91D6-0BBD-876224BE6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2568919"/>
            <a:ext cx="10744200" cy="351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714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6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8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467B20-0DDC-F3AB-A7BB-2D99F9EE2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473" y="1998925"/>
            <a:ext cx="5541054" cy="2149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EJERCICIO 12</a:t>
            </a:r>
          </a:p>
        </p:txBody>
      </p:sp>
    </p:spTree>
    <p:extLst>
      <p:ext uri="{BB962C8B-B14F-4D97-AF65-F5344CB8AC3E}">
        <p14:creationId xmlns:p14="http://schemas.microsoft.com/office/powerpoint/2010/main" val="9171754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69216FA-293F-4DFA-AF49-122081674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7814528" cy="6858000"/>
          </a:xfrm>
          <a:custGeom>
            <a:avLst/>
            <a:gdLst>
              <a:gd name="connsiteX0" fmla="*/ 7814528 w 7814528"/>
              <a:gd name="connsiteY0" fmla="*/ 0 h 6858000"/>
              <a:gd name="connsiteX1" fmla="*/ 4918634 w 7814528"/>
              <a:gd name="connsiteY1" fmla="*/ 0 h 6858000"/>
              <a:gd name="connsiteX2" fmla="*/ 3846377 w 7814528"/>
              <a:gd name="connsiteY2" fmla="*/ 0 h 6858000"/>
              <a:gd name="connsiteX3" fmla="*/ 1560224 w 7814528"/>
              <a:gd name="connsiteY3" fmla="*/ 0 h 6858000"/>
              <a:gd name="connsiteX4" fmla="*/ 1545811 w 7814528"/>
              <a:gd name="connsiteY4" fmla="*/ 52964 h 6858000"/>
              <a:gd name="connsiteX5" fmla="*/ 1507504 w 7814528"/>
              <a:gd name="connsiteY5" fmla="*/ 89121 h 6858000"/>
              <a:gd name="connsiteX6" fmla="*/ 1509331 w 7814528"/>
              <a:gd name="connsiteY6" fmla="*/ 143623 h 6858000"/>
              <a:gd name="connsiteX7" fmla="*/ 1476497 w 7814528"/>
              <a:gd name="connsiteY7" fmla="*/ 182099 h 6858000"/>
              <a:gd name="connsiteX8" fmla="*/ 1448939 w 7814528"/>
              <a:gd name="connsiteY8" fmla="*/ 236597 h 6858000"/>
              <a:gd name="connsiteX9" fmla="*/ 1420047 w 7814528"/>
              <a:gd name="connsiteY9" fmla="*/ 334926 h 6858000"/>
              <a:gd name="connsiteX10" fmla="*/ 1379508 w 7814528"/>
              <a:gd name="connsiteY10" fmla="*/ 455615 h 6858000"/>
              <a:gd name="connsiteX11" fmla="*/ 1387994 w 7814528"/>
              <a:gd name="connsiteY11" fmla="*/ 515581 h 6858000"/>
              <a:gd name="connsiteX12" fmla="*/ 1369494 w 7814528"/>
              <a:gd name="connsiteY12" fmla="*/ 600848 h 6858000"/>
              <a:gd name="connsiteX13" fmla="*/ 1385058 w 7814528"/>
              <a:gd name="connsiteY13" fmla="*/ 712462 h 6858000"/>
              <a:gd name="connsiteX14" fmla="*/ 1312535 w 7814528"/>
              <a:gd name="connsiteY14" fmla="*/ 779617 h 6858000"/>
              <a:gd name="connsiteX15" fmla="*/ 1327355 w 7814528"/>
              <a:gd name="connsiteY15" fmla="*/ 890133 h 6858000"/>
              <a:gd name="connsiteX16" fmla="*/ 1366472 w 7814528"/>
              <a:gd name="connsiteY16" fmla="*/ 950605 h 6858000"/>
              <a:gd name="connsiteX17" fmla="*/ 1386886 w 7814528"/>
              <a:gd name="connsiteY17" fmla="*/ 1051638 h 6858000"/>
              <a:gd name="connsiteX18" fmla="*/ 1370890 w 7814528"/>
              <a:gd name="connsiteY18" fmla="*/ 1102487 h 6858000"/>
              <a:gd name="connsiteX19" fmla="*/ 1341022 w 7814528"/>
              <a:gd name="connsiteY19" fmla="*/ 1164961 h 6858000"/>
              <a:gd name="connsiteX20" fmla="*/ 1342836 w 7814528"/>
              <a:gd name="connsiteY20" fmla="*/ 1249089 h 6858000"/>
              <a:gd name="connsiteX21" fmla="*/ 1306738 w 7814528"/>
              <a:gd name="connsiteY21" fmla="*/ 1345177 h 6858000"/>
              <a:gd name="connsiteX22" fmla="*/ 1300572 w 7814528"/>
              <a:gd name="connsiteY22" fmla="*/ 1349556 h 6858000"/>
              <a:gd name="connsiteX23" fmla="*/ 1299545 w 7814528"/>
              <a:gd name="connsiteY23" fmla="*/ 1357170 h 6858000"/>
              <a:gd name="connsiteX24" fmla="*/ 1303870 w 7814528"/>
              <a:gd name="connsiteY24" fmla="*/ 1361656 h 6858000"/>
              <a:gd name="connsiteX25" fmla="*/ 1291699 w 7814528"/>
              <a:gd name="connsiteY25" fmla="*/ 1421105 h 6858000"/>
              <a:gd name="connsiteX26" fmla="*/ 1268505 w 7814528"/>
              <a:gd name="connsiteY26" fmla="*/ 1489998 h 6858000"/>
              <a:gd name="connsiteX27" fmla="*/ 1273852 w 7814528"/>
              <a:gd name="connsiteY27" fmla="*/ 1558391 h 6858000"/>
              <a:gd name="connsiteX28" fmla="*/ 1269886 w 7814528"/>
              <a:gd name="connsiteY28" fmla="*/ 1634781 h 6858000"/>
              <a:gd name="connsiteX29" fmla="*/ 1267725 w 7814528"/>
              <a:gd name="connsiteY29" fmla="*/ 1680343 h 6858000"/>
              <a:gd name="connsiteX30" fmla="*/ 1245845 w 7814528"/>
              <a:gd name="connsiteY30" fmla="*/ 1810891 h 6858000"/>
              <a:gd name="connsiteX31" fmla="*/ 1197494 w 7814528"/>
              <a:gd name="connsiteY31" fmla="*/ 1985855 h 6858000"/>
              <a:gd name="connsiteX32" fmla="*/ 1180450 w 7814528"/>
              <a:gd name="connsiteY32" fmla="*/ 2025741 h 6858000"/>
              <a:gd name="connsiteX33" fmla="*/ 1180389 w 7814528"/>
              <a:gd name="connsiteY33" fmla="*/ 2031780 h 6858000"/>
              <a:gd name="connsiteX34" fmla="*/ 1173755 w 7814528"/>
              <a:gd name="connsiteY34" fmla="*/ 2064932 h 6858000"/>
              <a:gd name="connsiteX35" fmla="*/ 1178518 w 7814528"/>
              <a:gd name="connsiteY35" fmla="*/ 2118139 h 6858000"/>
              <a:gd name="connsiteX36" fmla="*/ 1185141 w 7814528"/>
              <a:gd name="connsiteY36" fmla="*/ 2154737 h 6858000"/>
              <a:gd name="connsiteX37" fmla="*/ 1185020 w 7814528"/>
              <a:gd name="connsiteY37" fmla="*/ 2259305 h 6858000"/>
              <a:gd name="connsiteX38" fmla="*/ 1178049 w 7814528"/>
              <a:gd name="connsiteY38" fmla="*/ 2517573 h 6858000"/>
              <a:gd name="connsiteX39" fmla="*/ 1179496 w 7814528"/>
              <a:gd name="connsiteY39" fmla="*/ 2636046 h 6858000"/>
              <a:gd name="connsiteX40" fmla="*/ 1192574 w 7814528"/>
              <a:gd name="connsiteY40" fmla="*/ 2780324 h 6858000"/>
              <a:gd name="connsiteX41" fmla="*/ 1158036 w 7814528"/>
              <a:gd name="connsiteY41" fmla="*/ 3022588 h 6858000"/>
              <a:gd name="connsiteX42" fmla="*/ 1150044 w 7814528"/>
              <a:gd name="connsiteY42" fmla="*/ 3399727 h 6858000"/>
              <a:gd name="connsiteX43" fmla="*/ 1150150 w 7814528"/>
              <a:gd name="connsiteY43" fmla="*/ 3673177 h 6858000"/>
              <a:gd name="connsiteX44" fmla="*/ 1151174 w 7814528"/>
              <a:gd name="connsiteY44" fmla="*/ 3675779 h 6858000"/>
              <a:gd name="connsiteX45" fmla="*/ 1149664 w 7814528"/>
              <a:gd name="connsiteY45" fmla="*/ 3703595 h 6858000"/>
              <a:gd name="connsiteX46" fmla="*/ 1132881 w 7814528"/>
              <a:gd name="connsiteY46" fmla="*/ 3833633 h 6858000"/>
              <a:gd name="connsiteX47" fmla="*/ 1134815 w 7814528"/>
              <a:gd name="connsiteY47" fmla="*/ 3841018 h 6858000"/>
              <a:gd name="connsiteX48" fmla="*/ 1120250 w 7814528"/>
              <a:gd name="connsiteY48" fmla="*/ 3887430 h 6858000"/>
              <a:gd name="connsiteX49" fmla="*/ 1102131 w 7814528"/>
              <a:gd name="connsiteY49" fmla="*/ 4004432 h 6858000"/>
              <a:gd name="connsiteX50" fmla="*/ 1023613 w 7814528"/>
              <a:gd name="connsiteY50" fmla="*/ 4326337 h 6858000"/>
              <a:gd name="connsiteX51" fmla="*/ 978637 w 7814528"/>
              <a:gd name="connsiteY51" fmla="*/ 4400454 h 6858000"/>
              <a:gd name="connsiteX52" fmla="*/ 965082 w 7814528"/>
              <a:gd name="connsiteY52" fmla="*/ 4458968 h 6858000"/>
              <a:gd name="connsiteX53" fmla="*/ 920188 w 7814528"/>
              <a:gd name="connsiteY53" fmla="*/ 4639226 h 6858000"/>
              <a:gd name="connsiteX54" fmla="*/ 742368 w 7814528"/>
              <a:gd name="connsiteY54" fmla="*/ 4844222 h 6858000"/>
              <a:gd name="connsiteX55" fmla="*/ 607456 w 7814528"/>
              <a:gd name="connsiteY55" fmla="*/ 4966224 h 6858000"/>
              <a:gd name="connsiteX56" fmla="*/ 508178 w 7814528"/>
              <a:gd name="connsiteY56" fmla="*/ 5187685 h 6858000"/>
              <a:gd name="connsiteX57" fmla="*/ 534294 w 7814528"/>
              <a:gd name="connsiteY57" fmla="*/ 5284615 h 6858000"/>
              <a:gd name="connsiteX58" fmla="*/ 447707 w 7814528"/>
              <a:gd name="connsiteY58" fmla="*/ 5395474 h 6858000"/>
              <a:gd name="connsiteX59" fmla="*/ 387935 w 7814528"/>
              <a:gd name="connsiteY59" fmla="*/ 5513206 h 6858000"/>
              <a:gd name="connsiteX60" fmla="*/ 292998 w 7814528"/>
              <a:gd name="connsiteY60" fmla="*/ 5606846 h 6858000"/>
              <a:gd name="connsiteX61" fmla="*/ 312720 w 7814528"/>
              <a:gd name="connsiteY61" fmla="*/ 5718432 h 6858000"/>
              <a:gd name="connsiteX62" fmla="*/ 303403 w 7814528"/>
              <a:gd name="connsiteY62" fmla="*/ 5763866 h 6858000"/>
              <a:gd name="connsiteX63" fmla="*/ 274115 w 7814528"/>
              <a:gd name="connsiteY63" fmla="*/ 5897456 h 6858000"/>
              <a:gd name="connsiteX64" fmla="*/ 267877 w 7814528"/>
              <a:gd name="connsiteY64" fmla="*/ 5939124 h 6858000"/>
              <a:gd name="connsiteX65" fmla="*/ 258663 w 7814528"/>
              <a:gd name="connsiteY65" fmla="*/ 6050242 h 6858000"/>
              <a:gd name="connsiteX66" fmla="*/ 283914 w 7814528"/>
              <a:gd name="connsiteY66" fmla="*/ 6117636 h 6858000"/>
              <a:gd name="connsiteX67" fmla="*/ 322438 w 7814528"/>
              <a:gd name="connsiteY67" fmla="*/ 6227890 h 6858000"/>
              <a:gd name="connsiteX68" fmla="*/ 311534 w 7814528"/>
              <a:gd name="connsiteY68" fmla="*/ 6270812 h 6858000"/>
              <a:gd name="connsiteX69" fmla="*/ 280671 w 7814528"/>
              <a:gd name="connsiteY69" fmla="*/ 6223342 h 6858000"/>
              <a:gd name="connsiteX70" fmla="*/ 280789 w 7814528"/>
              <a:gd name="connsiteY70" fmla="*/ 6292076 h 6858000"/>
              <a:gd name="connsiteX71" fmla="*/ 278411 w 7814528"/>
              <a:gd name="connsiteY71" fmla="*/ 6346762 h 6858000"/>
              <a:gd name="connsiteX72" fmla="*/ 196833 w 7814528"/>
              <a:gd name="connsiteY72" fmla="*/ 6404216 h 6858000"/>
              <a:gd name="connsiteX73" fmla="*/ 186183 w 7814528"/>
              <a:gd name="connsiteY73" fmla="*/ 6460270 h 6858000"/>
              <a:gd name="connsiteX74" fmla="*/ 134005 w 7814528"/>
              <a:gd name="connsiteY74" fmla="*/ 6493382 h 6858000"/>
              <a:gd name="connsiteX75" fmla="*/ 131368 w 7814528"/>
              <a:gd name="connsiteY75" fmla="*/ 6500603 h 6858000"/>
              <a:gd name="connsiteX76" fmla="*/ 134632 w 7814528"/>
              <a:gd name="connsiteY76" fmla="*/ 6505906 h 6858000"/>
              <a:gd name="connsiteX77" fmla="*/ 109997 w 7814528"/>
              <a:gd name="connsiteY77" fmla="*/ 6561395 h 6858000"/>
              <a:gd name="connsiteX78" fmla="*/ 97687 w 7814528"/>
              <a:gd name="connsiteY78" fmla="*/ 6623770 h 6858000"/>
              <a:gd name="connsiteX79" fmla="*/ 53082 w 7814528"/>
              <a:gd name="connsiteY79" fmla="*/ 6696748 h 6858000"/>
              <a:gd name="connsiteX80" fmla="*/ 42878 w 7814528"/>
              <a:gd name="connsiteY80" fmla="*/ 6765511 h 6858000"/>
              <a:gd name="connsiteX81" fmla="*/ 30999 w 7814528"/>
              <a:gd name="connsiteY81" fmla="*/ 6809563 h 6858000"/>
              <a:gd name="connsiteX82" fmla="*/ 154 w 7814528"/>
              <a:gd name="connsiteY82" fmla="*/ 6857440 h 6858000"/>
              <a:gd name="connsiteX83" fmla="*/ 0 w 7814528"/>
              <a:gd name="connsiteY83" fmla="*/ 6858000 h 6858000"/>
              <a:gd name="connsiteX84" fmla="*/ 3846377 w 7814528"/>
              <a:gd name="connsiteY84" fmla="*/ 6858000 h 6858000"/>
              <a:gd name="connsiteX85" fmla="*/ 4918634 w 7814528"/>
              <a:gd name="connsiteY85" fmla="*/ 6858000 h 6858000"/>
              <a:gd name="connsiteX86" fmla="*/ 7814528 w 7814528"/>
              <a:gd name="connsiteY8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7814528" h="6858000">
                <a:moveTo>
                  <a:pt x="7814528" y="0"/>
                </a:moveTo>
                <a:lnTo>
                  <a:pt x="4918634" y="0"/>
                </a:lnTo>
                <a:lnTo>
                  <a:pt x="3846377" y="0"/>
                </a:lnTo>
                <a:lnTo>
                  <a:pt x="1560224" y="0"/>
                </a:lnTo>
                <a:lnTo>
                  <a:pt x="1545811" y="52964"/>
                </a:lnTo>
                <a:cubicBezTo>
                  <a:pt x="1528410" y="78177"/>
                  <a:pt x="1517810" y="67775"/>
                  <a:pt x="1507504" y="89121"/>
                </a:cubicBezTo>
                <a:cubicBezTo>
                  <a:pt x="1508113" y="107288"/>
                  <a:pt x="1508722" y="125456"/>
                  <a:pt x="1509331" y="143623"/>
                </a:cubicBezTo>
                <a:cubicBezTo>
                  <a:pt x="1506516" y="157505"/>
                  <a:pt x="1450948" y="154163"/>
                  <a:pt x="1476497" y="182099"/>
                </a:cubicBezTo>
                <a:cubicBezTo>
                  <a:pt x="1477289" y="203409"/>
                  <a:pt x="1453597" y="215198"/>
                  <a:pt x="1448939" y="236597"/>
                </a:cubicBezTo>
                <a:cubicBezTo>
                  <a:pt x="1404813" y="323811"/>
                  <a:pt x="1432514" y="275061"/>
                  <a:pt x="1420047" y="334926"/>
                </a:cubicBezTo>
                <a:cubicBezTo>
                  <a:pt x="1410313" y="400073"/>
                  <a:pt x="1422800" y="355936"/>
                  <a:pt x="1379508" y="455615"/>
                </a:cubicBezTo>
                <a:cubicBezTo>
                  <a:pt x="1385931" y="489229"/>
                  <a:pt x="1380690" y="490382"/>
                  <a:pt x="1387994" y="515581"/>
                </a:cubicBezTo>
                <a:cubicBezTo>
                  <a:pt x="1405790" y="523813"/>
                  <a:pt x="1354208" y="591261"/>
                  <a:pt x="1369494" y="600848"/>
                </a:cubicBezTo>
                <a:cubicBezTo>
                  <a:pt x="1369503" y="646426"/>
                  <a:pt x="1385049" y="666884"/>
                  <a:pt x="1385058" y="712462"/>
                </a:cubicBezTo>
                <a:cubicBezTo>
                  <a:pt x="1371578" y="737413"/>
                  <a:pt x="1301411" y="773001"/>
                  <a:pt x="1312535" y="779617"/>
                </a:cubicBezTo>
                <a:cubicBezTo>
                  <a:pt x="1306880" y="822322"/>
                  <a:pt x="1322795" y="848662"/>
                  <a:pt x="1327355" y="890133"/>
                </a:cubicBezTo>
                <a:cubicBezTo>
                  <a:pt x="1310340" y="948105"/>
                  <a:pt x="1361739" y="906205"/>
                  <a:pt x="1366472" y="950605"/>
                </a:cubicBezTo>
                <a:lnTo>
                  <a:pt x="1386886" y="1051638"/>
                </a:lnTo>
                <a:lnTo>
                  <a:pt x="1370890" y="1102487"/>
                </a:lnTo>
                <a:lnTo>
                  <a:pt x="1341022" y="1164961"/>
                </a:lnTo>
                <a:cubicBezTo>
                  <a:pt x="1325635" y="1231008"/>
                  <a:pt x="1335585" y="1221954"/>
                  <a:pt x="1342836" y="1249089"/>
                </a:cubicBezTo>
                <a:cubicBezTo>
                  <a:pt x="1331059" y="1279763"/>
                  <a:pt x="1300805" y="1310433"/>
                  <a:pt x="1306738" y="1345177"/>
                </a:cubicBezTo>
                <a:cubicBezTo>
                  <a:pt x="1303557" y="1343687"/>
                  <a:pt x="1301735" y="1345624"/>
                  <a:pt x="1300572" y="1349556"/>
                </a:cubicBezTo>
                <a:lnTo>
                  <a:pt x="1299545" y="1357170"/>
                </a:lnTo>
                <a:lnTo>
                  <a:pt x="1303870" y="1361656"/>
                </a:lnTo>
                <a:cubicBezTo>
                  <a:pt x="1318344" y="1380369"/>
                  <a:pt x="1296755" y="1386887"/>
                  <a:pt x="1291699" y="1421105"/>
                </a:cubicBezTo>
                <a:cubicBezTo>
                  <a:pt x="1288206" y="1437353"/>
                  <a:pt x="1272286" y="1493313"/>
                  <a:pt x="1268505" y="1489998"/>
                </a:cubicBezTo>
                <a:lnTo>
                  <a:pt x="1273852" y="1558391"/>
                </a:lnTo>
                <a:cubicBezTo>
                  <a:pt x="1249752" y="1600697"/>
                  <a:pt x="1278105" y="1594593"/>
                  <a:pt x="1269886" y="1634781"/>
                </a:cubicBezTo>
                <a:cubicBezTo>
                  <a:pt x="1260574" y="1657385"/>
                  <a:pt x="1258711" y="1670409"/>
                  <a:pt x="1267725" y="1680343"/>
                </a:cubicBezTo>
                <a:cubicBezTo>
                  <a:pt x="1222526" y="1786031"/>
                  <a:pt x="1264454" y="1728006"/>
                  <a:pt x="1245845" y="1810891"/>
                </a:cubicBezTo>
                <a:cubicBezTo>
                  <a:pt x="1231459" y="1866045"/>
                  <a:pt x="1220375" y="1923519"/>
                  <a:pt x="1197494" y="1985855"/>
                </a:cubicBezTo>
                <a:lnTo>
                  <a:pt x="1180450" y="2025741"/>
                </a:lnTo>
                <a:lnTo>
                  <a:pt x="1180389" y="2031780"/>
                </a:lnTo>
                <a:cubicBezTo>
                  <a:pt x="1179373" y="2043912"/>
                  <a:pt x="1177313" y="2055306"/>
                  <a:pt x="1173755" y="2064932"/>
                </a:cubicBezTo>
                <a:cubicBezTo>
                  <a:pt x="1187987" y="2054984"/>
                  <a:pt x="1167308" y="2109329"/>
                  <a:pt x="1178518" y="2118139"/>
                </a:cubicBezTo>
                <a:cubicBezTo>
                  <a:pt x="1187958" y="2122956"/>
                  <a:pt x="1183883" y="2140566"/>
                  <a:pt x="1185141" y="2154737"/>
                </a:cubicBezTo>
                <a:cubicBezTo>
                  <a:pt x="1193612" y="2166165"/>
                  <a:pt x="1190732" y="2235860"/>
                  <a:pt x="1185020" y="2259305"/>
                </a:cubicBezTo>
                <a:lnTo>
                  <a:pt x="1178049" y="2517573"/>
                </a:lnTo>
                <a:cubicBezTo>
                  <a:pt x="1177128" y="2580363"/>
                  <a:pt x="1171628" y="2600315"/>
                  <a:pt x="1179496" y="2636046"/>
                </a:cubicBezTo>
                <a:cubicBezTo>
                  <a:pt x="1184616" y="2688494"/>
                  <a:pt x="1163332" y="2741828"/>
                  <a:pt x="1192574" y="2780324"/>
                </a:cubicBezTo>
                <a:cubicBezTo>
                  <a:pt x="1179558" y="2884035"/>
                  <a:pt x="1185698" y="2922794"/>
                  <a:pt x="1158036" y="3022588"/>
                </a:cubicBezTo>
                <a:cubicBezTo>
                  <a:pt x="1152947" y="3137700"/>
                  <a:pt x="1151991" y="3299532"/>
                  <a:pt x="1150044" y="3399727"/>
                </a:cubicBezTo>
                <a:cubicBezTo>
                  <a:pt x="1150079" y="3490877"/>
                  <a:pt x="1150115" y="3582027"/>
                  <a:pt x="1150150" y="3673177"/>
                </a:cubicBezTo>
                <a:lnTo>
                  <a:pt x="1151174" y="3675779"/>
                </a:lnTo>
                <a:cubicBezTo>
                  <a:pt x="1153016" y="3688315"/>
                  <a:pt x="1151974" y="3696849"/>
                  <a:pt x="1149664" y="3703595"/>
                </a:cubicBezTo>
                <a:lnTo>
                  <a:pt x="1132881" y="3833633"/>
                </a:lnTo>
                <a:lnTo>
                  <a:pt x="1134815" y="3841018"/>
                </a:lnTo>
                <a:lnTo>
                  <a:pt x="1120250" y="3887430"/>
                </a:lnTo>
                <a:cubicBezTo>
                  <a:pt x="1105791" y="3928762"/>
                  <a:pt x="1111561" y="3966554"/>
                  <a:pt x="1102131" y="4004432"/>
                </a:cubicBezTo>
                <a:cubicBezTo>
                  <a:pt x="1064064" y="4136055"/>
                  <a:pt x="1040701" y="4260393"/>
                  <a:pt x="1023613" y="4326337"/>
                </a:cubicBezTo>
                <a:cubicBezTo>
                  <a:pt x="1011608" y="4366877"/>
                  <a:pt x="986978" y="4380936"/>
                  <a:pt x="978637" y="4400454"/>
                </a:cubicBezTo>
                <a:cubicBezTo>
                  <a:pt x="973638" y="4417006"/>
                  <a:pt x="948720" y="4442947"/>
                  <a:pt x="965082" y="4458968"/>
                </a:cubicBezTo>
                <a:cubicBezTo>
                  <a:pt x="925918" y="4546524"/>
                  <a:pt x="944438" y="4565414"/>
                  <a:pt x="920188" y="4639226"/>
                </a:cubicBezTo>
                <a:lnTo>
                  <a:pt x="742368" y="4844222"/>
                </a:lnTo>
                <a:lnTo>
                  <a:pt x="607456" y="4966224"/>
                </a:lnTo>
                <a:cubicBezTo>
                  <a:pt x="552467" y="5030691"/>
                  <a:pt x="542133" y="5141843"/>
                  <a:pt x="508178" y="5187685"/>
                </a:cubicBezTo>
                <a:lnTo>
                  <a:pt x="534294" y="5284615"/>
                </a:lnTo>
                <a:lnTo>
                  <a:pt x="447707" y="5395474"/>
                </a:lnTo>
                <a:cubicBezTo>
                  <a:pt x="437363" y="5431641"/>
                  <a:pt x="402113" y="5463532"/>
                  <a:pt x="387935" y="5513206"/>
                </a:cubicBezTo>
                <a:cubicBezTo>
                  <a:pt x="364458" y="5574781"/>
                  <a:pt x="356661" y="5518667"/>
                  <a:pt x="292998" y="5606846"/>
                </a:cubicBezTo>
                <a:cubicBezTo>
                  <a:pt x="292067" y="5641050"/>
                  <a:pt x="310984" y="5692261"/>
                  <a:pt x="312720" y="5718432"/>
                </a:cubicBezTo>
                <a:cubicBezTo>
                  <a:pt x="328340" y="5730258"/>
                  <a:pt x="290524" y="5751252"/>
                  <a:pt x="303403" y="5763866"/>
                </a:cubicBezTo>
                <a:lnTo>
                  <a:pt x="274115" y="5897456"/>
                </a:lnTo>
                <a:cubicBezTo>
                  <a:pt x="255595" y="5918965"/>
                  <a:pt x="258427" y="5930296"/>
                  <a:pt x="267877" y="5939124"/>
                </a:cubicBezTo>
                <a:cubicBezTo>
                  <a:pt x="253196" y="5979642"/>
                  <a:pt x="263098" y="6008758"/>
                  <a:pt x="258663" y="6050242"/>
                </a:cubicBezTo>
                <a:cubicBezTo>
                  <a:pt x="229611" y="6103262"/>
                  <a:pt x="288809" y="6073252"/>
                  <a:pt x="283914" y="6117636"/>
                </a:cubicBezTo>
                <a:lnTo>
                  <a:pt x="322438" y="6227890"/>
                </a:lnTo>
                <a:lnTo>
                  <a:pt x="311534" y="6270812"/>
                </a:lnTo>
                <a:lnTo>
                  <a:pt x="280671" y="6223342"/>
                </a:lnTo>
                <a:lnTo>
                  <a:pt x="280789" y="6292076"/>
                </a:lnTo>
                <a:lnTo>
                  <a:pt x="278411" y="6346762"/>
                </a:lnTo>
                <a:cubicBezTo>
                  <a:pt x="249219" y="6408016"/>
                  <a:pt x="195566" y="6376164"/>
                  <a:pt x="196833" y="6404216"/>
                </a:cubicBezTo>
                <a:cubicBezTo>
                  <a:pt x="178751" y="6431680"/>
                  <a:pt x="187838" y="6425066"/>
                  <a:pt x="186183" y="6460270"/>
                </a:cubicBezTo>
                <a:cubicBezTo>
                  <a:pt x="183397" y="6458140"/>
                  <a:pt x="135985" y="6489789"/>
                  <a:pt x="134005" y="6493382"/>
                </a:cubicBezTo>
                <a:lnTo>
                  <a:pt x="131368" y="6500603"/>
                </a:lnTo>
                <a:lnTo>
                  <a:pt x="134632" y="6505906"/>
                </a:lnTo>
                <a:cubicBezTo>
                  <a:pt x="144760" y="6527264"/>
                  <a:pt x="122272" y="6529041"/>
                  <a:pt x="109997" y="6561395"/>
                </a:cubicBezTo>
                <a:cubicBezTo>
                  <a:pt x="103101" y="6576527"/>
                  <a:pt x="100671" y="6627814"/>
                  <a:pt x="97687" y="6623770"/>
                </a:cubicBezTo>
                <a:lnTo>
                  <a:pt x="53082" y="6696748"/>
                </a:lnTo>
                <a:cubicBezTo>
                  <a:pt x="20465" y="6732956"/>
                  <a:pt x="59523" y="6727996"/>
                  <a:pt x="42878" y="6765511"/>
                </a:cubicBezTo>
                <a:cubicBezTo>
                  <a:pt x="28934" y="6785613"/>
                  <a:pt x="24323" y="6797941"/>
                  <a:pt x="30999" y="6809563"/>
                </a:cubicBezTo>
                <a:cubicBezTo>
                  <a:pt x="14295" y="6832974"/>
                  <a:pt x="5105" y="6847546"/>
                  <a:pt x="154" y="6857440"/>
                </a:cubicBezTo>
                <a:lnTo>
                  <a:pt x="0" y="6858000"/>
                </a:lnTo>
                <a:lnTo>
                  <a:pt x="3846377" y="6858000"/>
                </a:lnTo>
                <a:lnTo>
                  <a:pt x="4918634" y="6858000"/>
                </a:lnTo>
                <a:lnTo>
                  <a:pt x="7814528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C2EC73-0579-345B-F112-EC91D6E31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BACKUPS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85504CF-B07B-45CD-B2B9-77F91DFDF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5522" y="578738"/>
            <a:ext cx="6596369" cy="5615588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C6F0F1BD-D7E0-40DE-8DBF-8152D3191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5159" y="255475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Marcador de contenido 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6CFAC86F-5DE7-A966-5957-61A6A9449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99" y="1521249"/>
            <a:ext cx="6129502" cy="378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537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CBD85E-A404-45CB-B532-1039E479D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67675" y="-3167677"/>
            <a:ext cx="5856341" cy="12191695"/>
          </a:xfrm>
          <a:custGeom>
            <a:avLst/>
            <a:gdLst>
              <a:gd name="connsiteX0" fmla="*/ 0 w 5856341"/>
              <a:gd name="connsiteY0" fmla="*/ 12191695 h 12191695"/>
              <a:gd name="connsiteX1" fmla="*/ 0 w 5856341"/>
              <a:gd name="connsiteY1" fmla="*/ 0 h 12191695"/>
              <a:gd name="connsiteX2" fmla="*/ 243849 w 5856341"/>
              <a:gd name="connsiteY2" fmla="*/ 0 h 12191695"/>
              <a:gd name="connsiteX3" fmla="*/ 505121 w 5856341"/>
              <a:gd name="connsiteY3" fmla="*/ 0 h 12191695"/>
              <a:gd name="connsiteX4" fmla="*/ 723207 w 5856341"/>
              <a:gd name="connsiteY4" fmla="*/ 0 h 12191695"/>
              <a:gd name="connsiteX5" fmla="*/ 755828 w 5856341"/>
              <a:gd name="connsiteY5" fmla="*/ 0 h 12191695"/>
              <a:gd name="connsiteX6" fmla="*/ 1411868 w 5856341"/>
              <a:gd name="connsiteY6" fmla="*/ 0 h 12191695"/>
              <a:gd name="connsiteX7" fmla="*/ 1421034 w 5856341"/>
              <a:gd name="connsiteY7" fmla="*/ 0 h 12191695"/>
              <a:gd name="connsiteX8" fmla="*/ 1515206 w 5856341"/>
              <a:gd name="connsiteY8" fmla="*/ 0 h 12191695"/>
              <a:gd name="connsiteX9" fmla="*/ 2636151 w 5856341"/>
              <a:gd name="connsiteY9" fmla="*/ 0 h 12191695"/>
              <a:gd name="connsiteX10" fmla="*/ 4637890 w 5856341"/>
              <a:gd name="connsiteY10" fmla="*/ 0 h 12191695"/>
              <a:gd name="connsiteX11" fmla="*/ 4654499 w 5856341"/>
              <a:gd name="connsiteY11" fmla="*/ 26661 h 12191695"/>
              <a:gd name="connsiteX12" fmla="*/ 5856341 w 5856341"/>
              <a:gd name="connsiteY12" fmla="*/ 6438338 h 12191695"/>
              <a:gd name="connsiteX13" fmla="*/ 4449211 w 5856341"/>
              <a:gd name="connsiteY13" fmla="*/ 11332719 h 12191695"/>
              <a:gd name="connsiteX14" fmla="*/ 4061349 w 5856341"/>
              <a:gd name="connsiteY14" fmla="*/ 12054097 h 12191695"/>
              <a:gd name="connsiteX15" fmla="*/ 3977450 w 5856341"/>
              <a:gd name="connsiteY15" fmla="*/ 12191695 h 12191695"/>
              <a:gd name="connsiteX16" fmla="*/ 2636151 w 5856341"/>
              <a:gd name="connsiteY16" fmla="*/ 12191695 h 12191695"/>
              <a:gd name="connsiteX17" fmla="*/ 1421034 w 5856341"/>
              <a:gd name="connsiteY17" fmla="*/ 12191695 h 12191695"/>
              <a:gd name="connsiteX18" fmla="*/ 1411868 w 5856341"/>
              <a:gd name="connsiteY18" fmla="*/ 12191695 h 12191695"/>
              <a:gd name="connsiteX19" fmla="*/ 1283685 w 5856341"/>
              <a:gd name="connsiteY19" fmla="*/ 12191695 h 12191695"/>
              <a:gd name="connsiteX20" fmla="*/ 755828 w 5856341"/>
              <a:gd name="connsiteY20" fmla="*/ 12191695 h 12191695"/>
              <a:gd name="connsiteX21" fmla="*/ 723207 w 5856341"/>
              <a:gd name="connsiteY21" fmla="*/ 12191695 h 12191695"/>
              <a:gd name="connsiteX22" fmla="*/ 505121 w 5856341"/>
              <a:gd name="connsiteY22" fmla="*/ 12191695 h 12191695"/>
              <a:gd name="connsiteX23" fmla="*/ 243849 w 5856341"/>
              <a:gd name="connsiteY23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56341" h="12191695">
                <a:moveTo>
                  <a:pt x="0" y="12191695"/>
                </a:moveTo>
                <a:lnTo>
                  <a:pt x="0" y="0"/>
                </a:lnTo>
                <a:lnTo>
                  <a:pt x="243849" y="0"/>
                </a:lnTo>
                <a:lnTo>
                  <a:pt x="505121" y="0"/>
                </a:lnTo>
                <a:lnTo>
                  <a:pt x="723207" y="0"/>
                </a:lnTo>
                <a:lnTo>
                  <a:pt x="755828" y="0"/>
                </a:lnTo>
                <a:lnTo>
                  <a:pt x="1411868" y="0"/>
                </a:lnTo>
                <a:lnTo>
                  <a:pt x="1421034" y="0"/>
                </a:lnTo>
                <a:lnTo>
                  <a:pt x="1515206" y="0"/>
                </a:lnTo>
                <a:lnTo>
                  <a:pt x="2636151" y="0"/>
                </a:lnTo>
                <a:lnTo>
                  <a:pt x="4637890" y="0"/>
                </a:lnTo>
                <a:lnTo>
                  <a:pt x="4654499" y="26661"/>
                </a:lnTo>
                <a:cubicBezTo>
                  <a:pt x="5425621" y="1341551"/>
                  <a:pt x="5856341" y="3721137"/>
                  <a:pt x="5856341" y="6438338"/>
                </a:cubicBezTo>
                <a:cubicBezTo>
                  <a:pt x="5856341" y="8833790"/>
                  <a:pt x="5159120" y="9960353"/>
                  <a:pt x="4449211" y="11332719"/>
                </a:cubicBezTo>
                <a:cubicBezTo>
                  <a:pt x="4319934" y="11582638"/>
                  <a:pt x="4191839" y="11827452"/>
                  <a:pt x="4061349" y="12054097"/>
                </a:cubicBezTo>
                <a:lnTo>
                  <a:pt x="3977450" y="12191695"/>
                </a:lnTo>
                <a:lnTo>
                  <a:pt x="2636151" y="12191695"/>
                </a:lnTo>
                <a:lnTo>
                  <a:pt x="1421034" y="12191695"/>
                </a:lnTo>
                <a:lnTo>
                  <a:pt x="1411868" y="12191695"/>
                </a:lnTo>
                <a:lnTo>
                  <a:pt x="1283685" y="12191695"/>
                </a:lnTo>
                <a:lnTo>
                  <a:pt x="755828" y="12191695"/>
                </a:lnTo>
                <a:lnTo>
                  <a:pt x="723207" y="12191695"/>
                </a:lnTo>
                <a:lnTo>
                  <a:pt x="505121" y="12191695"/>
                </a:lnTo>
                <a:lnTo>
                  <a:pt x="243849" y="12191695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B1626B1-BAC7-4893-A5AC-620597685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6277" y="-874927"/>
            <a:ext cx="1899138" cy="12191695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64E9910-51FE-45BF-973D-9D2401FD3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3758" y="-1037574"/>
            <a:ext cx="1904176" cy="12191695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Marcador de contenido 4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058F71D0-A0DD-C4C3-75D2-66D2C7295D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732" y="847637"/>
            <a:ext cx="7042536" cy="390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560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C0CCF94-9536-4A63-8FF2-E37827C92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970655A-F4C2-4D7E-BAB6-D3BFC5CA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8174"/>
            <a:ext cx="12192000" cy="4939827"/>
          </a:xfrm>
          <a:custGeom>
            <a:avLst/>
            <a:gdLst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499101 w 12192000"/>
              <a:gd name="connsiteY144" fmla="*/ 232983 h 4939827"/>
              <a:gd name="connsiteX145" fmla="*/ 4558432 w 12192000"/>
              <a:gd name="connsiteY145" fmla="*/ 269194 h 4939827"/>
              <a:gd name="connsiteX146" fmla="*/ 4635061 w 12192000"/>
              <a:gd name="connsiteY146" fmla="*/ 280682 h 4939827"/>
              <a:gd name="connsiteX147" fmla="*/ 4680829 w 12192000"/>
              <a:gd name="connsiteY147" fmla="*/ 287953 h 4939827"/>
              <a:gd name="connsiteX148" fmla="*/ 4807427 w 12192000"/>
              <a:gd name="connsiteY148" fmla="*/ 276835 h 4939827"/>
              <a:gd name="connsiteX149" fmla="*/ 5028933 w 12192000"/>
              <a:gd name="connsiteY149" fmla="*/ 183887 h 4939827"/>
              <a:gd name="connsiteX150" fmla="*/ 5093642 w 12192000"/>
              <a:gd name="connsiteY150" fmla="*/ 177214 h 4939827"/>
              <a:gd name="connsiteX151" fmla="*/ 5102642 w 12192000"/>
              <a:gd name="connsiteY151" fmla="*/ 186816 h 4939827"/>
              <a:gd name="connsiteX152" fmla="*/ 5193590 w 12192000"/>
              <a:gd name="connsiteY152" fmla="*/ 136361 h 4939827"/>
              <a:gd name="connsiteX153" fmla="*/ 5323922 w 12192000"/>
              <a:gd name="connsiteY153" fmla="*/ 146332 h 4939827"/>
              <a:gd name="connsiteX154" fmla="*/ 5421860 w 12192000"/>
              <a:gd name="connsiteY154" fmla="*/ 167298 h 4939827"/>
              <a:gd name="connsiteX155" fmla="*/ 5476948 w 12192000"/>
              <a:gd name="connsiteY155" fmla="*/ 173249 h 4939827"/>
              <a:gd name="connsiteX156" fmla="*/ 5516842 w 12192000"/>
              <a:gd name="connsiteY156" fmla="*/ 184018 h 4939827"/>
              <a:gd name="connsiteX157" fmla="*/ 5619415 w 12192000"/>
              <a:gd name="connsiteY157" fmla="*/ 176781 h 4939827"/>
              <a:gd name="connsiteX158" fmla="*/ 5789867 w 12192000"/>
              <a:gd name="connsiteY158" fmla="*/ 150304 h 4939827"/>
              <a:gd name="connsiteX159" fmla="*/ 5825953 w 12192000"/>
              <a:gd name="connsiteY159" fmla="*/ 147907 h 4939827"/>
              <a:gd name="connsiteX160" fmla="*/ 5856168 w 12192000"/>
              <a:gd name="connsiteY160" fmla="*/ 158719 h 4939827"/>
              <a:gd name="connsiteX161" fmla="*/ 5862476 w 12192000"/>
              <a:gd name="connsiteY161" fmla="*/ 172447 h 4939827"/>
              <a:gd name="connsiteX162" fmla="*/ 5882195 w 12192000"/>
              <a:gd name="connsiteY162" fmla="*/ 173195 h 4939827"/>
              <a:gd name="connsiteX163" fmla="*/ 5887271 w 12192000"/>
              <a:gd name="connsiteY163" fmla="*/ 176084 h 4939827"/>
              <a:gd name="connsiteX164" fmla="*/ 5916552 w 12192000"/>
              <a:gd name="connsiteY164" fmla="*/ 189955 h 4939827"/>
              <a:gd name="connsiteX165" fmla="*/ 5983240 w 12192000"/>
              <a:gd name="connsiteY165" fmla="*/ 152755 h 4939827"/>
              <a:gd name="connsiteX166" fmla="*/ 6061852 w 12192000"/>
              <a:gd name="connsiteY166" fmla="*/ 161953 h 4939827"/>
              <a:gd name="connsiteX167" fmla="*/ 6408386 w 12192000"/>
              <a:gd name="connsiteY167" fmla="*/ 157590 h 4939827"/>
              <a:gd name="connsiteX168" fmla="*/ 6531386 w 12192000"/>
              <a:gd name="connsiteY168" fmla="*/ 156103 h 4939827"/>
              <a:gd name="connsiteX169" fmla="*/ 6721509 w 12192000"/>
              <a:gd name="connsiteY169" fmla="*/ 54829 h 4939827"/>
              <a:gd name="connsiteX170" fmla="*/ 6947884 w 12192000"/>
              <a:gd name="connsiteY170" fmla="*/ 47587 h 4939827"/>
              <a:gd name="connsiteX171" fmla="*/ 6965101 w 12192000"/>
              <a:gd name="connsiteY171" fmla="*/ 25718 h 4939827"/>
              <a:gd name="connsiteX172" fmla="*/ 6986370 w 12192000"/>
              <a:gd name="connsiteY172" fmla="*/ 12659 h 4939827"/>
              <a:gd name="connsiteX173" fmla="*/ 6989536 w 12192000"/>
              <a:gd name="connsiteY173" fmla="*/ 14528 h 4939827"/>
              <a:gd name="connsiteX174" fmla="*/ 7015933 w 12192000"/>
              <a:gd name="connsiteY174" fmla="*/ 9653 h 4939827"/>
              <a:gd name="connsiteX175" fmla="*/ 7020592 w 12192000"/>
              <a:gd name="connsiteY175" fmla="*/ 1651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558432 w 12192000"/>
              <a:gd name="connsiteY144" fmla="*/ 269194 h 4939827"/>
              <a:gd name="connsiteX145" fmla="*/ 4635061 w 12192000"/>
              <a:gd name="connsiteY145" fmla="*/ 280682 h 4939827"/>
              <a:gd name="connsiteX146" fmla="*/ 4680829 w 12192000"/>
              <a:gd name="connsiteY146" fmla="*/ 287953 h 4939827"/>
              <a:gd name="connsiteX147" fmla="*/ 4807427 w 12192000"/>
              <a:gd name="connsiteY147" fmla="*/ 276835 h 4939827"/>
              <a:gd name="connsiteX148" fmla="*/ 5028933 w 12192000"/>
              <a:gd name="connsiteY148" fmla="*/ 183887 h 4939827"/>
              <a:gd name="connsiteX149" fmla="*/ 5093642 w 12192000"/>
              <a:gd name="connsiteY149" fmla="*/ 177214 h 4939827"/>
              <a:gd name="connsiteX150" fmla="*/ 5102642 w 12192000"/>
              <a:gd name="connsiteY150" fmla="*/ 186816 h 4939827"/>
              <a:gd name="connsiteX151" fmla="*/ 5193590 w 12192000"/>
              <a:gd name="connsiteY151" fmla="*/ 136361 h 4939827"/>
              <a:gd name="connsiteX152" fmla="*/ 5323922 w 12192000"/>
              <a:gd name="connsiteY152" fmla="*/ 146332 h 4939827"/>
              <a:gd name="connsiteX153" fmla="*/ 5421860 w 12192000"/>
              <a:gd name="connsiteY153" fmla="*/ 167298 h 4939827"/>
              <a:gd name="connsiteX154" fmla="*/ 5476948 w 12192000"/>
              <a:gd name="connsiteY154" fmla="*/ 173249 h 4939827"/>
              <a:gd name="connsiteX155" fmla="*/ 5516842 w 12192000"/>
              <a:gd name="connsiteY155" fmla="*/ 184018 h 4939827"/>
              <a:gd name="connsiteX156" fmla="*/ 5619415 w 12192000"/>
              <a:gd name="connsiteY156" fmla="*/ 176781 h 4939827"/>
              <a:gd name="connsiteX157" fmla="*/ 5789867 w 12192000"/>
              <a:gd name="connsiteY157" fmla="*/ 150304 h 4939827"/>
              <a:gd name="connsiteX158" fmla="*/ 5825953 w 12192000"/>
              <a:gd name="connsiteY158" fmla="*/ 147907 h 4939827"/>
              <a:gd name="connsiteX159" fmla="*/ 5856168 w 12192000"/>
              <a:gd name="connsiteY159" fmla="*/ 158719 h 4939827"/>
              <a:gd name="connsiteX160" fmla="*/ 5862476 w 12192000"/>
              <a:gd name="connsiteY160" fmla="*/ 172447 h 4939827"/>
              <a:gd name="connsiteX161" fmla="*/ 5882195 w 12192000"/>
              <a:gd name="connsiteY161" fmla="*/ 173195 h 4939827"/>
              <a:gd name="connsiteX162" fmla="*/ 5887271 w 12192000"/>
              <a:gd name="connsiteY162" fmla="*/ 176084 h 4939827"/>
              <a:gd name="connsiteX163" fmla="*/ 5916552 w 12192000"/>
              <a:gd name="connsiteY163" fmla="*/ 189955 h 4939827"/>
              <a:gd name="connsiteX164" fmla="*/ 5983240 w 12192000"/>
              <a:gd name="connsiteY164" fmla="*/ 152755 h 4939827"/>
              <a:gd name="connsiteX165" fmla="*/ 6061852 w 12192000"/>
              <a:gd name="connsiteY165" fmla="*/ 161953 h 4939827"/>
              <a:gd name="connsiteX166" fmla="*/ 6408386 w 12192000"/>
              <a:gd name="connsiteY166" fmla="*/ 157590 h 4939827"/>
              <a:gd name="connsiteX167" fmla="*/ 6531386 w 12192000"/>
              <a:gd name="connsiteY167" fmla="*/ 156103 h 4939827"/>
              <a:gd name="connsiteX168" fmla="*/ 6721509 w 12192000"/>
              <a:gd name="connsiteY168" fmla="*/ 54829 h 4939827"/>
              <a:gd name="connsiteX169" fmla="*/ 6947884 w 12192000"/>
              <a:gd name="connsiteY169" fmla="*/ 47587 h 4939827"/>
              <a:gd name="connsiteX170" fmla="*/ 6965101 w 12192000"/>
              <a:gd name="connsiteY170" fmla="*/ 25718 h 4939827"/>
              <a:gd name="connsiteX171" fmla="*/ 6986370 w 12192000"/>
              <a:gd name="connsiteY171" fmla="*/ 12659 h 4939827"/>
              <a:gd name="connsiteX172" fmla="*/ 6989536 w 12192000"/>
              <a:gd name="connsiteY172" fmla="*/ 14528 h 4939827"/>
              <a:gd name="connsiteX173" fmla="*/ 7015933 w 12192000"/>
              <a:gd name="connsiteY173" fmla="*/ 9653 h 4939827"/>
              <a:gd name="connsiteX174" fmla="*/ 7020592 w 12192000"/>
              <a:gd name="connsiteY174" fmla="*/ 1651 h 4939827"/>
              <a:gd name="connsiteX175" fmla="*/ 7025905 w 12192000"/>
              <a:gd name="connsiteY17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680829 w 12192000"/>
              <a:gd name="connsiteY145" fmla="*/ 287953 h 4939827"/>
              <a:gd name="connsiteX146" fmla="*/ 4807427 w 12192000"/>
              <a:gd name="connsiteY146" fmla="*/ 276835 h 4939827"/>
              <a:gd name="connsiteX147" fmla="*/ 5028933 w 12192000"/>
              <a:gd name="connsiteY147" fmla="*/ 183887 h 4939827"/>
              <a:gd name="connsiteX148" fmla="*/ 5093642 w 12192000"/>
              <a:gd name="connsiteY148" fmla="*/ 177214 h 4939827"/>
              <a:gd name="connsiteX149" fmla="*/ 5102642 w 12192000"/>
              <a:gd name="connsiteY149" fmla="*/ 186816 h 4939827"/>
              <a:gd name="connsiteX150" fmla="*/ 5193590 w 12192000"/>
              <a:gd name="connsiteY150" fmla="*/ 136361 h 4939827"/>
              <a:gd name="connsiteX151" fmla="*/ 5323922 w 12192000"/>
              <a:gd name="connsiteY151" fmla="*/ 146332 h 4939827"/>
              <a:gd name="connsiteX152" fmla="*/ 5421860 w 12192000"/>
              <a:gd name="connsiteY152" fmla="*/ 167298 h 4939827"/>
              <a:gd name="connsiteX153" fmla="*/ 5476948 w 12192000"/>
              <a:gd name="connsiteY153" fmla="*/ 173249 h 4939827"/>
              <a:gd name="connsiteX154" fmla="*/ 5516842 w 12192000"/>
              <a:gd name="connsiteY154" fmla="*/ 184018 h 4939827"/>
              <a:gd name="connsiteX155" fmla="*/ 5619415 w 12192000"/>
              <a:gd name="connsiteY155" fmla="*/ 176781 h 4939827"/>
              <a:gd name="connsiteX156" fmla="*/ 5789867 w 12192000"/>
              <a:gd name="connsiteY156" fmla="*/ 150304 h 4939827"/>
              <a:gd name="connsiteX157" fmla="*/ 5825953 w 12192000"/>
              <a:gd name="connsiteY157" fmla="*/ 147907 h 4939827"/>
              <a:gd name="connsiteX158" fmla="*/ 5856168 w 12192000"/>
              <a:gd name="connsiteY158" fmla="*/ 158719 h 4939827"/>
              <a:gd name="connsiteX159" fmla="*/ 5862476 w 12192000"/>
              <a:gd name="connsiteY159" fmla="*/ 172447 h 4939827"/>
              <a:gd name="connsiteX160" fmla="*/ 5882195 w 12192000"/>
              <a:gd name="connsiteY160" fmla="*/ 173195 h 4939827"/>
              <a:gd name="connsiteX161" fmla="*/ 5887271 w 12192000"/>
              <a:gd name="connsiteY161" fmla="*/ 176084 h 4939827"/>
              <a:gd name="connsiteX162" fmla="*/ 5916552 w 12192000"/>
              <a:gd name="connsiteY162" fmla="*/ 189955 h 4939827"/>
              <a:gd name="connsiteX163" fmla="*/ 5983240 w 12192000"/>
              <a:gd name="connsiteY163" fmla="*/ 152755 h 4939827"/>
              <a:gd name="connsiteX164" fmla="*/ 6061852 w 12192000"/>
              <a:gd name="connsiteY164" fmla="*/ 161953 h 4939827"/>
              <a:gd name="connsiteX165" fmla="*/ 6408386 w 12192000"/>
              <a:gd name="connsiteY165" fmla="*/ 157590 h 4939827"/>
              <a:gd name="connsiteX166" fmla="*/ 6531386 w 12192000"/>
              <a:gd name="connsiteY166" fmla="*/ 156103 h 4939827"/>
              <a:gd name="connsiteX167" fmla="*/ 6721509 w 12192000"/>
              <a:gd name="connsiteY167" fmla="*/ 54829 h 4939827"/>
              <a:gd name="connsiteX168" fmla="*/ 6947884 w 12192000"/>
              <a:gd name="connsiteY168" fmla="*/ 47587 h 4939827"/>
              <a:gd name="connsiteX169" fmla="*/ 6965101 w 12192000"/>
              <a:gd name="connsiteY169" fmla="*/ 25718 h 4939827"/>
              <a:gd name="connsiteX170" fmla="*/ 6986370 w 12192000"/>
              <a:gd name="connsiteY170" fmla="*/ 12659 h 4939827"/>
              <a:gd name="connsiteX171" fmla="*/ 6989536 w 12192000"/>
              <a:gd name="connsiteY171" fmla="*/ 14528 h 4939827"/>
              <a:gd name="connsiteX172" fmla="*/ 7015933 w 12192000"/>
              <a:gd name="connsiteY172" fmla="*/ 9653 h 4939827"/>
              <a:gd name="connsiteX173" fmla="*/ 7020592 w 12192000"/>
              <a:gd name="connsiteY173" fmla="*/ 1651 h 4939827"/>
              <a:gd name="connsiteX174" fmla="*/ 7025905 w 12192000"/>
              <a:gd name="connsiteY17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08386 w 12192000"/>
              <a:gd name="connsiteY164" fmla="*/ 157590 h 4939827"/>
              <a:gd name="connsiteX165" fmla="*/ 6531386 w 12192000"/>
              <a:gd name="connsiteY165" fmla="*/ 156103 h 4939827"/>
              <a:gd name="connsiteX166" fmla="*/ 6721509 w 12192000"/>
              <a:gd name="connsiteY166" fmla="*/ 54829 h 4939827"/>
              <a:gd name="connsiteX167" fmla="*/ 6947884 w 12192000"/>
              <a:gd name="connsiteY167" fmla="*/ 47587 h 4939827"/>
              <a:gd name="connsiteX168" fmla="*/ 6965101 w 12192000"/>
              <a:gd name="connsiteY168" fmla="*/ 25718 h 4939827"/>
              <a:gd name="connsiteX169" fmla="*/ 6986370 w 12192000"/>
              <a:gd name="connsiteY169" fmla="*/ 12659 h 4939827"/>
              <a:gd name="connsiteX170" fmla="*/ 6989536 w 12192000"/>
              <a:gd name="connsiteY170" fmla="*/ 14528 h 4939827"/>
              <a:gd name="connsiteX171" fmla="*/ 7015933 w 12192000"/>
              <a:gd name="connsiteY171" fmla="*/ 9653 h 4939827"/>
              <a:gd name="connsiteX172" fmla="*/ 7020592 w 12192000"/>
              <a:gd name="connsiteY172" fmla="*/ 1651 h 4939827"/>
              <a:gd name="connsiteX173" fmla="*/ 7025905 w 12192000"/>
              <a:gd name="connsiteY17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21509 w 12192000"/>
              <a:gd name="connsiteY165" fmla="*/ 54829 h 4939827"/>
              <a:gd name="connsiteX166" fmla="*/ 6947884 w 12192000"/>
              <a:gd name="connsiteY166" fmla="*/ 47587 h 4939827"/>
              <a:gd name="connsiteX167" fmla="*/ 6965101 w 12192000"/>
              <a:gd name="connsiteY167" fmla="*/ 25718 h 4939827"/>
              <a:gd name="connsiteX168" fmla="*/ 6986370 w 12192000"/>
              <a:gd name="connsiteY168" fmla="*/ 12659 h 4939827"/>
              <a:gd name="connsiteX169" fmla="*/ 6989536 w 12192000"/>
              <a:gd name="connsiteY169" fmla="*/ 14528 h 4939827"/>
              <a:gd name="connsiteX170" fmla="*/ 7015933 w 12192000"/>
              <a:gd name="connsiteY170" fmla="*/ 9653 h 4939827"/>
              <a:gd name="connsiteX171" fmla="*/ 7020592 w 12192000"/>
              <a:gd name="connsiteY171" fmla="*/ 1651 h 4939827"/>
              <a:gd name="connsiteX172" fmla="*/ 7025905 w 12192000"/>
              <a:gd name="connsiteY17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947884 w 12192000"/>
              <a:gd name="connsiteY165" fmla="*/ 47587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152287 w 12192000"/>
              <a:gd name="connsiteY163" fmla="*/ 116736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56458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922756 w 12192000"/>
              <a:gd name="connsiteY135" fmla="*/ 194044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98001 w 12192000"/>
              <a:gd name="connsiteY124" fmla="*/ 231941 h 4939827"/>
              <a:gd name="connsiteX125" fmla="*/ 3561557 w 12192000"/>
              <a:gd name="connsiteY125" fmla="*/ 228095 h 4939827"/>
              <a:gd name="connsiteX126" fmla="*/ 3611920 w 12192000"/>
              <a:gd name="connsiteY126" fmla="*/ 218094 h 4939827"/>
              <a:gd name="connsiteX127" fmla="*/ 3620528 w 12192000"/>
              <a:gd name="connsiteY127" fmla="*/ 218788 h 4939827"/>
              <a:gd name="connsiteX128" fmla="*/ 3620766 w 12192000"/>
              <a:gd name="connsiteY128" fmla="*/ 218511 h 4939827"/>
              <a:gd name="connsiteX129" fmla="*/ 3629977 w 12192000"/>
              <a:gd name="connsiteY129" fmla="*/ 218664 h 4939827"/>
              <a:gd name="connsiteX130" fmla="*/ 3636217 w 12192000"/>
              <a:gd name="connsiteY130" fmla="*/ 220048 h 4939827"/>
              <a:gd name="connsiteX131" fmla="*/ 3709484 w 12192000"/>
              <a:gd name="connsiteY131" fmla="*/ 186927 h 4939827"/>
              <a:gd name="connsiteX132" fmla="*/ 3761342 w 12192000"/>
              <a:gd name="connsiteY132" fmla="*/ 177474 h 4939827"/>
              <a:gd name="connsiteX133" fmla="*/ 3799748 w 12192000"/>
              <a:gd name="connsiteY133" fmla="*/ 167154 h 4939827"/>
              <a:gd name="connsiteX134" fmla="*/ 3922756 w 12192000"/>
              <a:gd name="connsiteY134" fmla="*/ 194044 h 4939827"/>
              <a:gd name="connsiteX135" fmla="*/ 4028476 w 12192000"/>
              <a:gd name="connsiteY135" fmla="*/ 223679 h 4939827"/>
              <a:gd name="connsiteX136" fmla="*/ 4191582 w 12192000"/>
              <a:gd name="connsiteY136" fmla="*/ 238952 h 4939827"/>
              <a:gd name="connsiteX137" fmla="*/ 4251024 w 12192000"/>
              <a:gd name="connsiteY137" fmla="*/ 240874 h 4939827"/>
              <a:gd name="connsiteX138" fmla="*/ 4355275 w 12192000"/>
              <a:gd name="connsiteY138" fmla="*/ 260205 h 4939827"/>
              <a:gd name="connsiteX139" fmla="*/ 4423807 w 12192000"/>
              <a:gd name="connsiteY139" fmla="*/ 270366 h 4939827"/>
              <a:gd name="connsiteX140" fmla="*/ 4558432 w 12192000"/>
              <a:gd name="connsiteY140" fmla="*/ 269194 h 4939827"/>
              <a:gd name="connsiteX141" fmla="*/ 4635061 w 12192000"/>
              <a:gd name="connsiteY141" fmla="*/ 280682 h 4939827"/>
              <a:gd name="connsiteX142" fmla="*/ 4807427 w 12192000"/>
              <a:gd name="connsiteY142" fmla="*/ 276835 h 4939827"/>
              <a:gd name="connsiteX143" fmla="*/ 5028933 w 12192000"/>
              <a:gd name="connsiteY143" fmla="*/ 183887 h 4939827"/>
              <a:gd name="connsiteX144" fmla="*/ 5093642 w 12192000"/>
              <a:gd name="connsiteY144" fmla="*/ 177214 h 4939827"/>
              <a:gd name="connsiteX145" fmla="*/ 5102642 w 12192000"/>
              <a:gd name="connsiteY145" fmla="*/ 186816 h 4939827"/>
              <a:gd name="connsiteX146" fmla="*/ 5193590 w 12192000"/>
              <a:gd name="connsiteY146" fmla="*/ 156458 h 4939827"/>
              <a:gd name="connsiteX147" fmla="*/ 5323922 w 12192000"/>
              <a:gd name="connsiteY147" fmla="*/ 146332 h 4939827"/>
              <a:gd name="connsiteX148" fmla="*/ 5421860 w 12192000"/>
              <a:gd name="connsiteY148" fmla="*/ 167298 h 4939827"/>
              <a:gd name="connsiteX149" fmla="*/ 5476948 w 12192000"/>
              <a:gd name="connsiteY149" fmla="*/ 173249 h 4939827"/>
              <a:gd name="connsiteX150" fmla="*/ 5516842 w 12192000"/>
              <a:gd name="connsiteY150" fmla="*/ 184018 h 4939827"/>
              <a:gd name="connsiteX151" fmla="*/ 5619415 w 12192000"/>
              <a:gd name="connsiteY151" fmla="*/ 176781 h 4939827"/>
              <a:gd name="connsiteX152" fmla="*/ 5789867 w 12192000"/>
              <a:gd name="connsiteY152" fmla="*/ 150304 h 4939827"/>
              <a:gd name="connsiteX153" fmla="*/ 5825953 w 12192000"/>
              <a:gd name="connsiteY153" fmla="*/ 147907 h 4939827"/>
              <a:gd name="connsiteX154" fmla="*/ 5856168 w 12192000"/>
              <a:gd name="connsiteY154" fmla="*/ 158719 h 4939827"/>
              <a:gd name="connsiteX155" fmla="*/ 5862476 w 12192000"/>
              <a:gd name="connsiteY155" fmla="*/ 172447 h 4939827"/>
              <a:gd name="connsiteX156" fmla="*/ 5882195 w 12192000"/>
              <a:gd name="connsiteY156" fmla="*/ 173195 h 4939827"/>
              <a:gd name="connsiteX157" fmla="*/ 5887271 w 12192000"/>
              <a:gd name="connsiteY157" fmla="*/ 176084 h 4939827"/>
              <a:gd name="connsiteX158" fmla="*/ 5921577 w 12192000"/>
              <a:gd name="connsiteY158" fmla="*/ 169858 h 4939827"/>
              <a:gd name="connsiteX159" fmla="*/ 5983240 w 12192000"/>
              <a:gd name="connsiteY159" fmla="*/ 152755 h 4939827"/>
              <a:gd name="connsiteX160" fmla="*/ 6152287 w 12192000"/>
              <a:gd name="connsiteY160" fmla="*/ 116736 h 4939827"/>
              <a:gd name="connsiteX161" fmla="*/ 6415830 w 12192000"/>
              <a:gd name="connsiteY161" fmla="*/ 136006 h 4939827"/>
              <a:gd name="connsiteX162" fmla="*/ 6756965 w 12192000"/>
              <a:gd name="connsiteY162" fmla="*/ 57636 h 4939827"/>
              <a:gd name="connsiteX163" fmla="*/ 6819400 w 12192000"/>
              <a:gd name="connsiteY163" fmla="*/ 30742 h 4939827"/>
              <a:gd name="connsiteX164" fmla="*/ 6986370 w 12192000"/>
              <a:gd name="connsiteY164" fmla="*/ 12659 h 4939827"/>
              <a:gd name="connsiteX165" fmla="*/ 6989536 w 12192000"/>
              <a:gd name="connsiteY165" fmla="*/ 14528 h 4939827"/>
              <a:gd name="connsiteX166" fmla="*/ 7015933 w 12192000"/>
              <a:gd name="connsiteY166" fmla="*/ 9653 h 4939827"/>
              <a:gd name="connsiteX167" fmla="*/ 7020592 w 12192000"/>
              <a:gd name="connsiteY167" fmla="*/ 1651 h 4939827"/>
              <a:gd name="connsiteX168" fmla="*/ 7025905 w 12192000"/>
              <a:gd name="connsiteY16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30844 w 12192000"/>
              <a:gd name="connsiteY115" fmla="*/ 225861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3030844 w 12192000"/>
              <a:gd name="connsiteY114" fmla="*/ 225861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87089 w 12192000"/>
              <a:gd name="connsiteY55" fmla="*/ 303891 h 4939827"/>
              <a:gd name="connsiteX56" fmla="*/ 9371484 w 12192000"/>
              <a:gd name="connsiteY56" fmla="*/ 329634 h 4939827"/>
              <a:gd name="connsiteX57" fmla="*/ 9404829 w 12192000"/>
              <a:gd name="connsiteY57" fmla="*/ 339038 h 4939827"/>
              <a:gd name="connsiteX58" fmla="*/ 9427021 w 12192000"/>
              <a:gd name="connsiteY58" fmla="*/ 358784 h 4939827"/>
              <a:gd name="connsiteX59" fmla="*/ 9670844 w 12192000"/>
              <a:gd name="connsiteY59" fmla="*/ 405128 h 4939827"/>
              <a:gd name="connsiteX60" fmla="*/ 9816083 w 12192000"/>
              <a:gd name="connsiteY60" fmla="*/ 416573 h 4939827"/>
              <a:gd name="connsiteX61" fmla="*/ 9936741 w 12192000"/>
              <a:gd name="connsiteY61" fmla="*/ 437044 h 4939827"/>
              <a:gd name="connsiteX62" fmla="*/ 10050093 w 12192000"/>
              <a:gd name="connsiteY62" fmla="*/ 443783 h 4939827"/>
              <a:gd name="connsiteX63" fmla="*/ 10130090 w 12192000"/>
              <a:gd name="connsiteY63" fmla="*/ 459520 h 4939827"/>
              <a:gd name="connsiteX64" fmla="*/ 10173456 w 12192000"/>
              <a:gd name="connsiteY64" fmla="*/ 457749 h 4939827"/>
              <a:gd name="connsiteX65" fmla="*/ 10218232 w 12192000"/>
              <a:gd name="connsiteY65" fmla="*/ 459820 h 4939827"/>
              <a:gd name="connsiteX66" fmla="*/ 10354176 w 12192000"/>
              <a:gd name="connsiteY66" fmla="*/ 471377 h 4939827"/>
              <a:gd name="connsiteX67" fmla="*/ 10430681 w 12192000"/>
              <a:gd name="connsiteY67" fmla="*/ 481226 h 4939827"/>
              <a:gd name="connsiteX68" fmla="*/ 10478169 w 12192000"/>
              <a:gd name="connsiteY68" fmla="*/ 481774 h 4939827"/>
              <a:gd name="connsiteX69" fmla="*/ 10540907 w 12192000"/>
              <a:gd name="connsiteY69" fmla="*/ 485607 h 4939827"/>
              <a:gd name="connsiteX70" fmla="*/ 10614941 w 12192000"/>
              <a:gd name="connsiteY70" fmla="*/ 487592 h 4939827"/>
              <a:gd name="connsiteX71" fmla="*/ 10674098 w 12192000"/>
              <a:gd name="connsiteY71" fmla="*/ 521656 h 4939827"/>
              <a:gd name="connsiteX72" fmla="*/ 10874834 w 12192000"/>
              <a:gd name="connsiteY72" fmla="*/ 574867 h 4939827"/>
              <a:gd name="connsiteX73" fmla="*/ 10944981 w 12192000"/>
              <a:gd name="connsiteY73" fmla="*/ 615042 h 4939827"/>
              <a:gd name="connsiteX74" fmla="*/ 11006376 w 12192000"/>
              <a:gd name="connsiteY74" fmla="*/ 645957 h 4939827"/>
              <a:gd name="connsiteX75" fmla="*/ 11076308 w 12192000"/>
              <a:gd name="connsiteY75" fmla="*/ 675698 h 4939827"/>
              <a:gd name="connsiteX76" fmla="*/ 11148789 w 12192000"/>
              <a:gd name="connsiteY76" fmla="*/ 685041 h 4939827"/>
              <a:gd name="connsiteX77" fmla="*/ 11249129 w 12192000"/>
              <a:gd name="connsiteY77" fmla="*/ 684218 h 4939827"/>
              <a:gd name="connsiteX78" fmla="*/ 11299915 w 12192000"/>
              <a:gd name="connsiteY78" fmla="*/ 692177 h 4939827"/>
              <a:gd name="connsiteX79" fmla="*/ 11386973 w 12192000"/>
              <a:gd name="connsiteY79" fmla="*/ 708209 h 4939827"/>
              <a:gd name="connsiteX80" fmla="*/ 11500105 w 12192000"/>
              <a:gd name="connsiteY80" fmla="*/ 735014 h 4939827"/>
              <a:gd name="connsiteX81" fmla="*/ 11621735 w 12192000"/>
              <a:gd name="connsiteY81" fmla="*/ 789584 h 4939827"/>
              <a:gd name="connsiteX82" fmla="*/ 11691200 w 12192000"/>
              <a:gd name="connsiteY82" fmla="*/ 867902 h 4939827"/>
              <a:gd name="connsiteX83" fmla="*/ 11819427 w 12192000"/>
              <a:gd name="connsiteY83" fmla="*/ 911634 h 4939827"/>
              <a:gd name="connsiteX84" fmla="*/ 11969720 w 12192000"/>
              <a:gd name="connsiteY84" fmla="*/ 964737 h 4939827"/>
              <a:gd name="connsiteX85" fmla="*/ 12055766 w 12192000"/>
              <a:gd name="connsiteY85" fmla="*/ 991268 h 4939827"/>
              <a:gd name="connsiteX86" fmla="*/ 12171539 w 12192000"/>
              <a:gd name="connsiteY86" fmla="*/ 995427 h 4939827"/>
              <a:gd name="connsiteX87" fmla="*/ 12187831 w 12192000"/>
              <a:gd name="connsiteY87" fmla="*/ 996580 h 4939827"/>
              <a:gd name="connsiteX88" fmla="*/ 12192000 w 12192000"/>
              <a:gd name="connsiteY88" fmla="*/ 996726 h 4939827"/>
              <a:gd name="connsiteX89" fmla="*/ 12192000 w 12192000"/>
              <a:gd name="connsiteY89" fmla="*/ 4939827 h 4939827"/>
              <a:gd name="connsiteX90" fmla="*/ 0 w 12192000"/>
              <a:gd name="connsiteY90" fmla="*/ 4939827 h 4939827"/>
              <a:gd name="connsiteX91" fmla="*/ 0 w 12192000"/>
              <a:gd name="connsiteY91" fmla="*/ 512043 h 4939827"/>
              <a:gd name="connsiteX92" fmla="*/ 7381 w 12192000"/>
              <a:gd name="connsiteY92" fmla="*/ 512580 h 4939827"/>
              <a:gd name="connsiteX93" fmla="*/ 100029 w 12192000"/>
              <a:gd name="connsiteY93" fmla="*/ 504758 h 4939827"/>
              <a:gd name="connsiteX94" fmla="*/ 155244 w 12192000"/>
              <a:gd name="connsiteY94" fmla="*/ 525130 h 4939827"/>
              <a:gd name="connsiteX95" fmla="*/ 254366 w 12192000"/>
              <a:gd name="connsiteY95" fmla="*/ 534449 h 4939827"/>
              <a:gd name="connsiteX96" fmla="*/ 447292 w 12192000"/>
              <a:gd name="connsiteY96" fmla="*/ 542725 h 4939827"/>
              <a:gd name="connsiteX97" fmla="*/ 628105 w 12192000"/>
              <a:gd name="connsiteY97" fmla="*/ 547853 h 4939827"/>
              <a:gd name="connsiteX98" fmla="*/ 783146 w 12192000"/>
              <a:gd name="connsiteY98" fmla="*/ 591799 h 4939827"/>
              <a:gd name="connsiteX99" fmla="*/ 1043676 w 12192000"/>
              <a:gd name="connsiteY99" fmla="*/ 591887 h 4939827"/>
              <a:gd name="connsiteX100" fmla="*/ 1281816 w 12192000"/>
              <a:gd name="connsiteY100" fmla="*/ 520946 h 4939827"/>
              <a:gd name="connsiteX101" fmla="*/ 1486347 w 12192000"/>
              <a:gd name="connsiteY101" fmla="*/ 487310 h 4939827"/>
              <a:gd name="connsiteX102" fmla="*/ 1568079 w 12192000"/>
              <a:gd name="connsiteY102" fmla="*/ 462531 h 4939827"/>
              <a:gd name="connsiteX103" fmla="*/ 1622516 w 12192000"/>
              <a:gd name="connsiteY103" fmla="*/ 466058 h 4939827"/>
              <a:gd name="connsiteX104" fmla="*/ 1655457 w 12192000"/>
              <a:gd name="connsiteY104" fmla="*/ 465359 h 4939827"/>
              <a:gd name="connsiteX105" fmla="*/ 1717454 w 12192000"/>
              <a:gd name="connsiteY105" fmla="*/ 417203 h 4939827"/>
              <a:gd name="connsiteX106" fmla="*/ 1913794 w 12192000"/>
              <a:gd name="connsiteY106" fmla="*/ 365255 h 4939827"/>
              <a:gd name="connsiteX107" fmla="*/ 2129762 w 12192000"/>
              <a:gd name="connsiteY107" fmla="*/ 367832 h 4939827"/>
              <a:gd name="connsiteX108" fmla="*/ 2376970 w 12192000"/>
              <a:gd name="connsiteY108" fmla="*/ 350129 h 4939827"/>
              <a:gd name="connsiteX109" fmla="*/ 2480155 w 12192000"/>
              <a:gd name="connsiteY109" fmla="*/ 359227 h 4939827"/>
              <a:gd name="connsiteX110" fmla="*/ 2586782 w 12192000"/>
              <a:gd name="connsiteY110" fmla="*/ 339352 h 4939827"/>
              <a:gd name="connsiteX111" fmla="*/ 2679617 w 12192000"/>
              <a:gd name="connsiteY111" fmla="*/ 305383 h 4939827"/>
              <a:gd name="connsiteX112" fmla="*/ 2788947 w 12192000"/>
              <a:gd name="connsiteY112" fmla="*/ 250375 h 4939827"/>
              <a:gd name="connsiteX113" fmla="*/ 2965530 w 12192000"/>
              <a:gd name="connsiteY113" fmla="*/ 245958 h 4939827"/>
              <a:gd name="connsiteX114" fmla="*/ 3103677 w 12192000"/>
              <a:gd name="connsiteY114" fmla="*/ 209527 h 4939827"/>
              <a:gd name="connsiteX115" fmla="*/ 3126759 w 12192000"/>
              <a:gd name="connsiteY115" fmla="*/ 211226 h 4939827"/>
              <a:gd name="connsiteX116" fmla="*/ 3164020 w 12192000"/>
              <a:gd name="connsiteY116" fmla="*/ 212779 h 4939827"/>
              <a:gd name="connsiteX117" fmla="*/ 3285019 w 12192000"/>
              <a:gd name="connsiteY117" fmla="*/ 220535 h 4939827"/>
              <a:gd name="connsiteX118" fmla="*/ 3365154 w 12192000"/>
              <a:gd name="connsiteY118" fmla="*/ 226416 h 4939827"/>
              <a:gd name="connsiteX119" fmla="*/ 3367507 w 12192000"/>
              <a:gd name="connsiteY119" fmla="*/ 225416 h 4939827"/>
              <a:gd name="connsiteX120" fmla="*/ 3387567 w 12192000"/>
              <a:gd name="connsiteY120" fmla="*/ 227103 h 4939827"/>
              <a:gd name="connsiteX121" fmla="*/ 3498001 w 12192000"/>
              <a:gd name="connsiteY121" fmla="*/ 231941 h 4939827"/>
              <a:gd name="connsiteX122" fmla="*/ 3561557 w 12192000"/>
              <a:gd name="connsiteY122" fmla="*/ 228095 h 4939827"/>
              <a:gd name="connsiteX123" fmla="*/ 3611920 w 12192000"/>
              <a:gd name="connsiteY123" fmla="*/ 218094 h 4939827"/>
              <a:gd name="connsiteX124" fmla="*/ 3620528 w 12192000"/>
              <a:gd name="connsiteY124" fmla="*/ 218788 h 4939827"/>
              <a:gd name="connsiteX125" fmla="*/ 3620766 w 12192000"/>
              <a:gd name="connsiteY125" fmla="*/ 218511 h 4939827"/>
              <a:gd name="connsiteX126" fmla="*/ 3629977 w 12192000"/>
              <a:gd name="connsiteY126" fmla="*/ 218664 h 4939827"/>
              <a:gd name="connsiteX127" fmla="*/ 3636217 w 12192000"/>
              <a:gd name="connsiteY127" fmla="*/ 220048 h 4939827"/>
              <a:gd name="connsiteX128" fmla="*/ 3709484 w 12192000"/>
              <a:gd name="connsiteY128" fmla="*/ 186927 h 4939827"/>
              <a:gd name="connsiteX129" fmla="*/ 3761342 w 12192000"/>
              <a:gd name="connsiteY129" fmla="*/ 177474 h 4939827"/>
              <a:gd name="connsiteX130" fmla="*/ 3799748 w 12192000"/>
              <a:gd name="connsiteY130" fmla="*/ 167154 h 4939827"/>
              <a:gd name="connsiteX131" fmla="*/ 3922756 w 12192000"/>
              <a:gd name="connsiteY131" fmla="*/ 194044 h 4939827"/>
              <a:gd name="connsiteX132" fmla="*/ 4028476 w 12192000"/>
              <a:gd name="connsiteY132" fmla="*/ 223679 h 4939827"/>
              <a:gd name="connsiteX133" fmla="*/ 4191582 w 12192000"/>
              <a:gd name="connsiteY133" fmla="*/ 238952 h 4939827"/>
              <a:gd name="connsiteX134" fmla="*/ 4251024 w 12192000"/>
              <a:gd name="connsiteY134" fmla="*/ 240874 h 4939827"/>
              <a:gd name="connsiteX135" fmla="*/ 4355275 w 12192000"/>
              <a:gd name="connsiteY135" fmla="*/ 260205 h 4939827"/>
              <a:gd name="connsiteX136" fmla="*/ 4423807 w 12192000"/>
              <a:gd name="connsiteY136" fmla="*/ 270366 h 4939827"/>
              <a:gd name="connsiteX137" fmla="*/ 4558432 w 12192000"/>
              <a:gd name="connsiteY137" fmla="*/ 269194 h 4939827"/>
              <a:gd name="connsiteX138" fmla="*/ 4635061 w 12192000"/>
              <a:gd name="connsiteY138" fmla="*/ 280682 h 4939827"/>
              <a:gd name="connsiteX139" fmla="*/ 4807427 w 12192000"/>
              <a:gd name="connsiteY139" fmla="*/ 276835 h 4939827"/>
              <a:gd name="connsiteX140" fmla="*/ 5028933 w 12192000"/>
              <a:gd name="connsiteY140" fmla="*/ 183887 h 4939827"/>
              <a:gd name="connsiteX141" fmla="*/ 5093642 w 12192000"/>
              <a:gd name="connsiteY141" fmla="*/ 177214 h 4939827"/>
              <a:gd name="connsiteX142" fmla="*/ 5102642 w 12192000"/>
              <a:gd name="connsiteY142" fmla="*/ 186816 h 4939827"/>
              <a:gd name="connsiteX143" fmla="*/ 5193590 w 12192000"/>
              <a:gd name="connsiteY143" fmla="*/ 156458 h 4939827"/>
              <a:gd name="connsiteX144" fmla="*/ 5323922 w 12192000"/>
              <a:gd name="connsiteY144" fmla="*/ 146332 h 4939827"/>
              <a:gd name="connsiteX145" fmla="*/ 5421860 w 12192000"/>
              <a:gd name="connsiteY145" fmla="*/ 167298 h 4939827"/>
              <a:gd name="connsiteX146" fmla="*/ 5476948 w 12192000"/>
              <a:gd name="connsiteY146" fmla="*/ 173249 h 4939827"/>
              <a:gd name="connsiteX147" fmla="*/ 5516842 w 12192000"/>
              <a:gd name="connsiteY147" fmla="*/ 184018 h 4939827"/>
              <a:gd name="connsiteX148" fmla="*/ 5619415 w 12192000"/>
              <a:gd name="connsiteY148" fmla="*/ 176781 h 4939827"/>
              <a:gd name="connsiteX149" fmla="*/ 5789867 w 12192000"/>
              <a:gd name="connsiteY149" fmla="*/ 150304 h 4939827"/>
              <a:gd name="connsiteX150" fmla="*/ 5825953 w 12192000"/>
              <a:gd name="connsiteY150" fmla="*/ 147907 h 4939827"/>
              <a:gd name="connsiteX151" fmla="*/ 5856168 w 12192000"/>
              <a:gd name="connsiteY151" fmla="*/ 158719 h 4939827"/>
              <a:gd name="connsiteX152" fmla="*/ 5862476 w 12192000"/>
              <a:gd name="connsiteY152" fmla="*/ 172447 h 4939827"/>
              <a:gd name="connsiteX153" fmla="*/ 5882195 w 12192000"/>
              <a:gd name="connsiteY153" fmla="*/ 173195 h 4939827"/>
              <a:gd name="connsiteX154" fmla="*/ 5887271 w 12192000"/>
              <a:gd name="connsiteY154" fmla="*/ 176084 h 4939827"/>
              <a:gd name="connsiteX155" fmla="*/ 5921577 w 12192000"/>
              <a:gd name="connsiteY155" fmla="*/ 169858 h 4939827"/>
              <a:gd name="connsiteX156" fmla="*/ 5983240 w 12192000"/>
              <a:gd name="connsiteY156" fmla="*/ 152755 h 4939827"/>
              <a:gd name="connsiteX157" fmla="*/ 6152287 w 12192000"/>
              <a:gd name="connsiteY157" fmla="*/ 116736 h 4939827"/>
              <a:gd name="connsiteX158" fmla="*/ 6415830 w 12192000"/>
              <a:gd name="connsiteY158" fmla="*/ 136006 h 4939827"/>
              <a:gd name="connsiteX159" fmla="*/ 6756965 w 12192000"/>
              <a:gd name="connsiteY159" fmla="*/ 57636 h 4939827"/>
              <a:gd name="connsiteX160" fmla="*/ 6819400 w 12192000"/>
              <a:gd name="connsiteY160" fmla="*/ 30742 h 4939827"/>
              <a:gd name="connsiteX161" fmla="*/ 6986370 w 12192000"/>
              <a:gd name="connsiteY161" fmla="*/ 12659 h 4939827"/>
              <a:gd name="connsiteX162" fmla="*/ 6989536 w 12192000"/>
              <a:gd name="connsiteY162" fmla="*/ 14528 h 4939827"/>
              <a:gd name="connsiteX163" fmla="*/ 7015933 w 12192000"/>
              <a:gd name="connsiteY163" fmla="*/ 9653 h 4939827"/>
              <a:gd name="connsiteX164" fmla="*/ 7020592 w 12192000"/>
              <a:gd name="connsiteY164" fmla="*/ 1651 h 4939827"/>
              <a:gd name="connsiteX165" fmla="*/ 7025905 w 12192000"/>
              <a:gd name="connsiteY16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371484 w 12192000"/>
              <a:gd name="connsiteY55" fmla="*/ 329634 h 4939827"/>
              <a:gd name="connsiteX56" fmla="*/ 9404829 w 12192000"/>
              <a:gd name="connsiteY56" fmla="*/ 339038 h 4939827"/>
              <a:gd name="connsiteX57" fmla="*/ 9427021 w 12192000"/>
              <a:gd name="connsiteY57" fmla="*/ 358784 h 4939827"/>
              <a:gd name="connsiteX58" fmla="*/ 9670844 w 12192000"/>
              <a:gd name="connsiteY58" fmla="*/ 405128 h 4939827"/>
              <a:gd name="connsiteX59" fmla="*/ 9816083 w 12192000"/>
              <a:gd name="connsiteY59" fmla="*/ 416573 h 4939827"/>
              <a:gd name="connsiteX60" fmla="*/ 9936741 w 12192000"/>
              <a:gd name="connsiteY60" fmla="*/ 437044 h 4939827"/>
              <a:gd name="connsiteX61" fmla="*/ 10050093 w 12192000"/>
              <a:gd name="connsiteY61" fmla="*/ 443783 h 4939827"/>
              <a:gd name="connsiteX62" fmla="*/ 10130090 w 12192000"/>
              <a:gd name="connsiteY62" fmla="*/ 459520 h 4939827"/>
              <a:gd name="connsiteX63" fmla="*/ 10173456 w 12192000"/>
              <a:gd name="connsiteY63" fmla="*/ 457749 h 4939827"/>
              <a:gd name="connsiteX64" fmla="*/ 10218232 w 12192000"/>
              <a:gd name="connsiteY64" fmla="*/ 459820 h 4939827"/>
              <a:gd name="connsiteX65" fmla="*/ 10354176 w 12192000"/>
              <a:gd name="connsiteY65" fmla="*/ 471377 h 4939827"/>
              <a:gd name="connsiteX66" fmla="*/ 10430681 w 12192000"/>
              <a:gd name="connsiteY66" fmla="*/ 481226 h 4939827"/>
              <a:gd name="connsiteX67" fmla="*/ 10478169 w 12192000"/>
              <a:gd name="connsiteY67" fmla="*/ 481774 h 4939827"/>
              <a:gd name="connsiteX68" fmla="*/ 10540907 w 12192000"/>
              <a:gd name="connsiteY68" fmla="*/ 485607 h 4939827"/>
              <a:gd name="connsiteX69" fmla="*/ 10614941 w 12192000"/>
              <a:gd name="connsiteY69" fmla="*/ 487592 h 4939827"/>
              <a:gd name="connsiteX70" fmla="*/ 10674098 w 12192000"/>
              <a:gd name="connsiteY70" fmla="*/ 521656 h 4939827"/>
              <a:gd name="connsiteX71" fmla="*/ 10874834 w 12192000"/>
              <a:gd name="connsiteY71" fmla="*/ 574867 h 4939827"/>
              <a:gd name="connsiteX72" fmla="*/ 10944981 w 12192000"/>
              <a:gd name="connsiteY72" fmla="*/ 615042 h 4939827"/>
              <a:gd name="connsiteX73" fmla="*/ 11006376 w 12192000"/>
              <a:gd name="connsiteY73" fmla="*/ 645957 h 4939827"/>
              <a:gd name="connsiteX74" fmla="*/ 11076308 w 12192000"/>
              <a:gd name="connsiteY74" fmla="*/ 675698 h 4939827"/>
              <a:gd name="connsiteX75" fmla="*/ 11148789 w 12192000"/>
              <a:gd name="connsiteY75" fmla="*/ 685041 h 4939827"/>
              <a:gd name="connsiteX76" fmla="*/ 11249129 w 12192000"/>
              <a:gd name="connsiteY76" fmla="*/ 684218 h 4939827"/>
              <a:gd name="connsiteX77" fmla="*/ 11299915 w 12192000"/>
              <a:gd name="connsiteY77" fmla="*/ 692177 h 4939827"/>
              <a:gd name="connsiteX78" fmla="*/ 11386973 w 12192000"/>
              <a:gd name="connsiteY78" fmla="*/ 708209 h 4939827"/>
              <a:gd name="connsiteX79" fmla="*/ 11500105 w 12192000"/>
              <a:gd name="connsiteY79" fmla="*/ 735014 h 4939827"/>
              <a:gd name="connsiteX80" fmla="*/ 11621735 w 12192000"/>
              <a:gd name="connsiteY80" fmla="*/ 789584 h 4939827"/>
              <a:gd name="connsiteX81" fmla="*/ 11691200 w 12192000"/>
              <a:gd name="connsiteY81" fmla="*/ 867902 h 4939827"/>
              <a:gd name="connsiteX82" fmla="*/ 11819427 w 12192000"/>
              <a:gd name="connsiteY82" fmla="*/ 911634 h 4939827"/>
              <a:gd name="connsiteX83" fmla="*/ 11969720 w 12192000"/>
              <a:gd name="connsiteY83" fmla="*/ 964737 h 4939827"/>
              <a:gd name="connsiteX84" fmla="*/ 12055766 w 12192000"/>
              <a:gd name="connsiteY84" fmla="*/ 991268 h 4939827"/>
              <a:gd name="connsiteX85" fmla="*/ 12171539 w 12192000"/>
              <a:gd name="connsiteY85" fmla="*/ 995427 h 4939827"/>
              <a:gd name="connsiteX86" fmla="*/ 12187831 w 12192000"/>
              <a:gd name="connsiteY86" fmla="*/ 996580 h 4939827"/>
              <a:gd name="connsiteX87" fmla="*/ 12192000 w 12192000"/>
              <a:gd name="connsiteY87" fmla="*/ 996726 h 4939827"/>
              <a:gd name="connsiteX88" fmla="*/ 12192000 w 12192000"/>
              <a:gd name="connsiteY88" fmla="*/ 4939827 h 4939827"/>
              <a:gd name="connsiteX89" fmla="*/ 0 w 12192000"/>
              <a:gd name="connsiteY89" fmla="*/ 4939827 h 4939827"/>
              <a:gd name="connsiteX90" fmla="*/ 0 w 12192000"/>
              <a:gd name="connsiteY90" fmla="*/ 512043 h 4939827"/>
              <a:gd name="connsiteX91" fmla="*/ 7381 w 12192000"/>
              <a:gd name="connsiteY91" fmla="*/ 512580 h 4939827"/>
              <a:gd name="connsiteX92" fmla="*/ 100029 w 12192000"/>
              <a:gd name="connsiteY92" fmla="*/ 504758 h 4939827"/>
              <a:gd name="connsiteX93" fmla="*/ 155244 w 12192000"/>
              <a:gd name="connsiteY93" fmla="*/ 525130 h 4939827"/>
              <a:gd name="connsiteX94" fmla="*/ 254366 w 12192000"/>
              <a:gd name="connsiteY94" fmla="*/ 534449 h 4939827"/>
              <a:gd name="connsiteX95" fmla="*/ 447292 w 12192000"/>
              <a:gd name="connsiteY95" fmla="*/ 542725 h 4939827"/>
              <a:gd name="connsiteX96" fmla="*/ 628105 w 12192000"/>
              <a:gd name="connsiteY96" fmla="*/ 547853 h 4939827"/>
              <a:gd name="connsiteX97" fmla="*/ 783146 w 12192000"/>
              <a:gd name="connsiteY97" fmla="*/ 591799 h 4939827"/>
              <a:gd name="connsiteX98" fmla="*/ 1043676 w 12192000"/>
              <a:gd name="connsiteY98" fmla="*/ 591887 h 4939827"/>
              <a:gd name="connsiteX99" fmla="*/ 1281816 w 12192000"/>
              <a:gd name="connsiteY99" fmla="*/ 520946 h 4939827"/>
              <a:gd name="connsiteX100" fmla="*/ 1486347 w 12192000"/>
              <a:gd name="connsiteY100" fmla="*/ 487310 h 4939827"/>
              <a:gd name="connsiteX101" fmla="*/ 1568079 w 12192000"/>
              <a:gd name="connsiteY101" fmla="*/ 462531 h 4939827"/>
              <a:gd name="connsiteX102" fmla="*/ 1622516 w 12192000"/>
              <a:gd name="connsiteY102" fmla="*/ 466058 h 4939827"/>
              <a:gd name="connsiteX103" fmla="*/ 1655457 w 12192000"/>
              <a:gd name="connsiteY103" fmla="*/ 465359 h 4939827"/>
              <a:gd name="connsiteX104" fmla="*/ 1717454 w 12192000"/>
              <a:gd name="connsiteY104" fmla="*/ 417203 h 4939827"/>
              <a:gd name="connsiteX105" fmla="*/ 1913794 w 12192000"/>
              <a:gd name="connsiteY105" fmla="*/ 365255 h 4939827"/>
              <a:gd name="connsiteX106" fmla="*/ 2129762 w 12192000"/>
              <a:gd name="connsiteY106" fmla="*/ 367832 h 4939827"/>
              <a:gd name="connsiteX107" fmla="*/ 2376970 w 12192000"/>
              <a:gd name="connsiteY107" fmla="*/ 350129 h 4939827"/>
              <a:gd name="connsiteX108" fmla="*/ 2480155 w 12192000"/>
              <a:gd name="connsiteY108" fmla="*/ 359227 h 4939827"/>
              <a:gd name="connsiteX109" fmla="*/ 2586782 w 12192000"/>
              <a:gd name="connsiteY109" fmla="*/ 339352 h 4939827"/>
              <a:gd name="connsiteX110" fmla="*/ 2679617 w 12192000"/>
              <a:gd name="connsiteY110" fmla="*/ 305383 h 4939827"/>
              <a:gd name="connsiteX111" fmla="*/ 2788947 w 12192000"/>
              <a:gd name="connsiteY111" fmla="*/ 250375 h 4939827"/>
              <a:gd name="connsiteX112" fmla="*/ 2965530 w 12192000"/>
              <a:gd name="connsiteY112" fmla="*/ 245958 h 4939827"/>
              <a:gd name="connsiteX113" fmla="*/ 3103677 w 12192000"/>
              <a:gd name="connsiteY113" fmla="*/ 209527 h 4939827"/>
              <a:gd name="connsiteX114" fmla="*/ 3126759 w 12192000"/>
              <a:gd name="connsiteY114" fmla="*/ 211226 h 4939827"/>
              <a:gd name="connsiteX115" fmla="*/ 3164020 w 12192000"/>
              <a:gd name="connsiteY115" fmla="*/ 212779 h 4939827"/>
              <a:gd name="connsiteX116" fmla="*/ 3285019 w 12192000"/>
              <a:gd name="connsiteY116" fmla="*/ 220535 h 4939827"/>
              <a:gd name="connsiteX117" fmla="*/ 3365154 w 12192000"/>
              <a:gd name="connsiteY117" fmla="*/ 226416 h 4939827"/>
              <a:gd name="connsiteX118" fmla="*/ 3367507 w 12192000"/>
              <a:gd name="connsiteY118" fmla="*/ 225416 h 4939827"/>
              <a:gd name="connsiteX119" fmla="*/ 3387567 w 12192000"/>
              <a:gd name="connsiteY119" fmla="*/ 227103 h 4939827"/>
              <a:gd name="connsiteX120" fmla="*/ 3498001 w 12192000"/>
              <a:gd name="connsiteY120" fmla="*/ 231941 h 4939827"/>
              <a:gd name="connsiteX121" fmla="*/ 3561557 w 12192000"/>
              <a:gd name="connsiteY121" fmla="*/ 228095 h 4939827"/>
              <a:gd name="connsiteX122" fmla="*/ 3611920 w 12192000"/>
              <a:gd name="connsiteY122" fmla="*/ 218094 h 4939827"/>
              <a:gd name="connsiteX123" fmla="*/ 3620528 w 12192000"/>
              <a:gd name="connsiteY123" fmla="*/ 218788 h 4939827"/>
              <a:gd name="connsiteX124" fmla="*/ 3620766 w 12192000"/>
              <a:gd name="connsiteY124" fmla="*/ 218511 h 4939827"/>
              <a:gd name="connsiteX125" fmla="*/ 3629977 w 12192000"/>
              <a:gd name="connsiteY125" fmla="*/ 218664 h 4939827"/>
              <a:gd name="connsiteX126" fmla="*/ 3636217 w 12192000"/>
              <a:gd name="connsiteY126" fmla="*/ 220048 h 4939827"/>
              <a:gd name="connsiteX127" fmla="*/ 3709484 w 12192000"/>
              <a:gd name="connsiteY127" fmla="*/ 186927 h 4939827"/>
              <a:gd name="connsiteX128" fmla="*/ 3761342 w 12192000"/>
              <a:gd name="connsiteY128" fmla="*/ 177474 h 4939827"/>
              <a:gd name="connsiteX129" fmla="*/ 3799748 w 12192000"/>
              <a:gd name="connsiteY129" fmla="*/ 167154 h 4939827"/>
              <a:gd name="connsiteX130" fmla="*/ 3922756 w 12192000"/>
              <a:gd name="connsiteY130" fmla="*/ 194044 h 4939827"/>
              <a:gd name="connsiteX131" fmla="*/ 4028476 w 12192000"/>
              <a:gd name="connsiteY131" fmla="*/ 223679 h 4939827"/>
              <a:gd name="connsiteX132" fmla="*/ 4191582 w 12192000"/>
              <a:gd name="connsiteY132" fmla="*/ 238952 h 4939827"/>
              <a:gd name="connsiteX133" fmla="*/ 4251024 w 12192000"/>
              <a:gd name="connsiteY133" fmla="*/ 240874 h 4939827"/>
              <a:gd name="connsiteX134" fmla="*/ 4355275 w 12192000"/>
              <a:gd name="connsiteY134" fmla="*/ 260205 h 4939827"/>
              <a:gd name="connsiteX135" fmla="*/ 4423807 w 12192000"/>
              <a:gd name="connsiteY135" fmla="*/ 270366 h 4939827"/>
              <a:gd name="connsiteX136" fmla="*/ 4558432 w 12192000"/>
              <a:gd name="connsiteY136" fmla="*/ 269194 h 4939827"/>
              <a:gd name="connsiteX137" fmla="*/ 4635061 w 12192000"/>
              <a:gd name="connsiteY137" fmla="*/ 280682 h 4939827"/>
              <a:gd name="connsiteX138" fmla="*/ 4807427 w 12192000"/>
              <a:gd name="connsiteY138" fmla="*/ 276835 h 4939827"/>
              <a:gd name="connsiteX139" fmla="*/ 5028933 w 12192000"/>
              <a:gd name="connsiteY139" fmla="*/ 183887 h 4939827"/>
              <a:gd name="connsiteX140" fmla="*/ 5093642 w 12192000"/>
              <a:gd name="connsiteY140" fmla="*/ 177214 h 4939827"/>
              <a:gd name="connsiteX141" fmla="*/ 5102642 w 12192000"/>
              <a:gd name="connsiteY141" fmla="*/ 186816 h 4939827"/>
              <a:gd name="connsiteX142" fmla="*/ 5193590 w 12192000"/>
              <a:gd name="connsiteY142" fmla="*/ 156458 h 4939827"/>
              <a:gd name="connsiteX143" fmla="*/ 5323922 w 12192000"/>
              <a:gd name="connsiteY143" fmla="*/ 146332 h 4939827"/>
              <a:gd name="connsiteX144" fmla="*/ 5421860 w 12192000"/>
              <a:gd name="connsiteY144" fmla="*/ 167298 h 4939827"/>
              <a:gd name="connsiteX145" fmla="*/ 5476948 w 12192000"/>
              <a:gd name="connsiteY145" fmla="*/ 173249 h 4939827"/>
              <a:gd name="connsiteX146" fmla="*/ 5516842 w 12192000"/>
              <a:gd name="connsiteY146" fmla="*/ 184018 h 4939827"/>
              <a:gd name="connsiteX147" fmla="*/ 5619415 w 12192000"/>
              <a:gd name="connsiteY147" fmla="*/ 176781 h 4939827"/>
              <a:gd name="connsiteX148" fmla="*/ 5789867 w 12192000"/>
              <a:gd name="connsiteY148" fmla="*/ 150304 h 4939827"/>
              <a:gd name="connsiteX149" fmla="*/ 5825953 w 12192000"/>
              <a:gd name="connsiteY149" fmla="*/ 147907 h 4939827"/>
              <a:gd name="connsiteX150" fmla="*/ 5856168 w 12192000"/>
              <a:gd name="connsiteY150" fmla="*/ 158719 h 4939827"/>
              <a:gd name="connsiteX151" fmla="*/ 5862476 w 12192000"/>
              <a:gd name="connsiteY151" fmla="*/ 172447 h 4939827"/>
              <a:gd name="connsiteX152" fmla="*/ 5882195 w 12192000"/>
              <a:gd name="connsiteY152" fmla="*/ 173195 h 4939827"/>
              <a:gd name="connsiteX153" fmla="*/ 5887271 w 12192000"/>
              <a:gd name="connsiteY153" fmla="*/ 176084 h 4939827"/>
              <a:gd name="connsiteX154" fmla="*/ 5921577 w 12192000"/>
              <a:gd name="connsiteY154" fmla="*/ 169858 h 4939827"/>
              <a:gd name="connsiteX155" fmla="*/ 5983240 w 12192000"/>
              <a:gd name="connsiteY155" fmla="*/ 152755 h 4939827"/>
              <a:gd name="connsiteX156" fmla="*/ 6152287 w 12192000"/>
              <a:gd name="connsiteY156" fmla="*/ 116736 h 4939827"/>
              <a:gd name="connsiteX157" fmla="*/ 6415830 w 12192000"/>
              <a:gd name="connsiteY157" fmla="*/ 136006 h 4939827"/>
              <a:gd name="connsiteX158" fmla="*/ 6756965 w 12192000"/>
              <a:gd name="connsiteY158" fmla="*/ 57636 h 4939827"/>
              <a:gd name="connsiteX159" fmla="*/ 6819400 w 12192000"/>
              <a:gd name="connsiteY159" fmla="*/ 30742 h 4939827"/>
              <a:gd name="connsiteX160" fmla="*/ 6986370 w 12192000"/>
              <a:gd name="connsiteY160" fmla="*/ 12659 h 4939827"/>
              <a:gd name="connsiteX161" fmla="*/ 6989536 w 12192000"/>
              <a:gd name="connsiteY161" fmla="*/ 14528 h 4939827"/>
              <a:gd name="connsiteX162" fmla="*/ 7015933 w 12192000"/>
              <a:gd name="connsiteY162" fmla="*/ 9653 h 4939827"/>
              <a:gd name="connsiteX163" fmla="*/ 7020592 w 12192000"/>
              <a:gd name="connsiteY163" fmla="*/ 1651 h 4939827"/>
              <a:gd name="connsiteX164" fmla="*/ 7025905 w 12192000"/>
              <a:gd name="connsiteY16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877301 w 12192000"/>
              <a:gd name="connsiteY15" fmla="*/ 186153 h 4939827"/>
              <a:gd name="connsiteX16" fmla="*/ 7952584 w 12192000"/>
              <a:gd name="connsiteY16" fmla="*/ 170181 h 4939827"/>
              <a:gd name="connsiteX17" fmla="*/ 8009534 w 12192000"/>
              <a:gd name="connsiteY17" fmla="*/ 176441 h 4939827"/>
              <a:gd name="connsiteX18" fmla="*/ 8058681 w 12192000"/>
              <a:gd name="connsiteY18" fmla="*/ 219431 h 4939827"/>
              <a:gd name="connsiteX19" fmla="*/ 8126175 w 12192000"/>
              <a:gd name="connsiteY19" fmla="*/ 240005 h 4939827"/>
              <a:gd name="connsiteX20" fmla="*/ 8166439 w 12192000"/>
              <a:gd name="connsiteY20" fmla="*/ 252699 h 4939827"/>
              <a:gd name="connsiteX21" fmla="*/ 8281371 w 12192000"/>
              <a:gd name="connsiteY21" fmla="*/ 256875 h 4939827"/>
              <a:gd name="connsiteX22" fmla="*/ 8381609 w 12192000"/>
              <a:gd name="connsiteY22" fmla="*/ 240618 h 4939827"/>
              <a:gd name="connsiteX23" fmla="*/ 8406759 w 12192000"/>
              <a:gd name="connsiteY23" fmla="*/ 232517 h 4939827"/>
              <a:gd name="connsiteX24" fmla="*/ 8426506 w 12192000"/>
              <a:gd name="connsiteY24" fmla="*/ 241842 h 4939827"/>
              <a:gd name="connsiteX25" fmla="*/ 8427949 w 12192000"/>
              <a:gd name="connsiteY25" fmla="*/ 240981 h 4939827"/>
              <a:gd name="connsiteX26" fmla="*/ 8441468 w 12192000"/>
              <a:gd name="connsiteY26" fmla="*/ 241157 h 4939827"/>
              <a:gd name="connsiteX27" fmla="*/ 8565757 w 12192000"/>
              <a:gd name="connsiteY27" fmla="*/ 255317 h 4939827"/>
              <a:gd name="connsiteX28" fmla="*/ 8573171 w 12192000"/>
              <a:gd name="connsiteY28" fmla="*/ 258426 h 4939827"/>
              <a:gd name="connsiteX29" fmla="*/ 8573548 w 12192000"/>
              <a:gd name="connsiteY29" fmla="*/ 258241 h 4939827"/>
              <a:gd name="connsiteX30" fmla="*/ 8581827 w 12192000"/>
              <a:gd name="connsiteY30" fmla="*/ 261028 h 4939827"/>
              <a:gd name="connsiteX31" fmla="*/ 8586687 w 12192000"/>
              <a:gd name="connsiteY31" fmla="*/ 264089 h 4939827"/>
              <a:gd name="connsiteX32" fmla="*/ 8601067 w 12192000"/>
              <a:gd name="connsiteY32" fmla="*/ 270114 h 4939827"/>
              <a:gd name="connsiteX33" fmla="*/ 8672650 w 12192000"/>
              <a:gd name="connsiteY33" fmla="*/ 254821 h 4939827"/>
              <a:gd name="connsiteX34" fmla="*/ 8785543 w 12192000"/>
              <a:gd name="connsiteY34" fmla="*/ 263406 h 4939827"/>
              <a:gd name="connsiteX35" fmla="*/ 8830588 w 12192000"/>
              <a:gd name="connsiteY35" fmla="*/ 265483 h 4939827"/>
              <a:gd name="connsiteX36" fmla="*/ 8905142 w 12192000"/>
              <a:gd name="connsiteY36" fmla="*/ 264958 h 4939827"/>
              <a:gd name="connsiteX37" fmla="*/ 8968582 w 12192000"/>
              <a:gd name="connsiteY37" fmla="*/ 262728 h 4939827"/>
              <a:gd name="connsiteX38" fmla="*/ 8972994 w 12192000"/>
              <a:gd name="connsiteY38" fmla="*/ 263284 h 4939827"/>
              <a:gd name="connsiteX39" fmla="*/ 9004605 w 12192000"/>
              <a:gd name="connsiteY39" fmla="*/ 258041 h 4939827"/>
              <a:gd name="connsiteX40" fmla="*/ 9016165 w 12192000"/>
              <a:gd name="connsiteY40" fmla="*/ 261258 h 4939827"/>
              <a:gd name="connsiteX41" fmla="*/ 9043297 w 12192000"/>
              <a:gd name="connsiteY41" fmla="*/ 281547 h 4939827"/>
              <a:gd name="connsiteX42" fmla="*/ 9048315 w 12192000"/>
              <a:gd name="connsiteY42" fmla="*/ 279264 h 4939827"/>
              <a:gd name="connsiteX43" fmla="*/ 9054706 w 12192000"/>
              <a:gd name="connsiteY43" fmla="*/ 278538 h 4939827"/>
              <a:gd name="connsiteX44" fmla="*/ 9070919 w 12192000"/>
              <a:gd name="connsiteY44" fmla="*/ 281810 h 4939827"/>
              <a:gd name="connsiteX45" fmla="*/ 9076813 w 12192000"/>
              <a:gd name="connsiteY45" fmla="*/ 283909 h 4939827"/>
              <a:gd name="connsiteX46" fmla="*/ 9085871 w 12192000"/>
              <a:gd name="connsiteY46" fmla="*/ 285133 h 4939827"/>
              <a:gd name="connsiteX47" fmla="*/ 9086159 w 12192000"/>
              <a:gd name="connsiteY47" fmla="*/ 284887 h 4939827"/>
              <a:gd name="connsiteX48" fmla="*/ 9134606 w 12192000"/>
              <a:gd name="connsiteY48" fmla="*/ 288168 h 4939827"/>
              <a:gd name="connsiteX49" fmla="*/ 9195590 w 12192000"/>
              <a:gd name="connsiteY49" fmla="*/ 279568 h 4939827"/>
              <a:gd name="connsiteX50" fmla="*/ 9219336 w 12192000"/>
              <a:gd name="connsiteY50" fmla="*/ 278133 h 4939827"/>
              <a:gd name="connsiteX51" fmla="*/ 9232362 w 12192000"/>
              <a:gd name="connsiteY51" fmla="*/ 275894 h 4939827"/>
              <a:gd name="connsiteX52" fmla="*/ 9233396 w 12192000"/>
              <a:gd name="connsiteY52" fmla="*/ 274803 h 4939827"/>
              <a:gd name="connsiteX53" fmla="*/ 9256213 w 12192000"/>
              <a:gd name="connsiteY53" fmla="*/ 281576 h 4939827"/>
              <a:gd name="connsiteX54" fmla="*/ 9371484 w 12192000"/>
              <a:gd name="connsiteY54" fmla="*/ 329634 h 4939827"/>
              <a:gd name="connsiteX55" fmla="*/ 9404829 w 12192000"/>
              <a:gd name="connsiteY55" fmla="*/ 339038 h 4939827"/>
              <a:gd name="connsiteX56" fmla="*/ 9427021 w 12192000"/>
              <a:gd name="connsiteY56" fmla="*/ 358784 h 4939827"/>
              <a:gd name="connsiteX57" fmla="*/ 9670844 w 12192000"/>
              <a:gd name="connsiteY57" fmla="*/ 405128 h 4939827"/>
              <a:gd name="connsiteX58" fmla="*/ 9816083 w 12192000"/>
              <a:gd name="connsiteY58" fmla="*/ 416573 h 4939827"/>
              <a:gd name="connsiteX59" fmla="*/ 9936741 w 12192000"/>
              <a:gd name="connsiteY59" fmla="*/ 437044 h 4939827"/>
              <a:gd name="connsiteX60" fmla="*/ 10050093 w 12192000"/>
              <a:gd name="connsiteY60" fmla="*/ 443783 h 4939827"/>
              <a:gd name="connsiteX61" fmla="*/ 10130090 w 12192000"/>
              <a:gd name="connsiteY61" fmla="*/ 459520 h 4939827"/>
              <a:gd name="connsiteX62" fmla="*/ 10173456 w 12192000"/>
              <a:gd name="connsiteY62" fmla="*/ 457749 h 4939827"/>
              <a:gd name="connsiteX63" fmla="*/ 10218232 w 12192000"/>
              <a:gd name="connsiteY63" fmla="*/ 459820 h 4939827"/>
              <a:gd name="connsiteX64" fmla="*/ 10354176 w 12192000"/>
              <a:gd name="connsiteY64" fmla="*/ 471377 h 4939827"/>
              <a:gd name="connsiteX65" fmla="*/ 10430681 w 12192000"/>
              <a:gd name="connsiteY65" fmla="*/ 481226 h 4939827"/>
              <a:gd name="connsiteX66" fmla="*/ 10478169 w 12192000"/>
              <a:gd name="connsiteY66" fmla="*/ 481774 h 4939827"/>
              <a:gd name="connsiteX67" fmla="*/ 10540907 w 12192000"/>
              <a:gd name="connsiteY67" fmla="*/ 485607 h 4939827"/>
              <a:gd name="connsiteX68" fmla="*/ 10614941 w 12192000"/>
              <a:gd name="connsiteY68" fmla="*/ 487592 h 4939827"/>
              <a:gd name="connsiteX69" fmla="*/ 10674098 w 12192000"/>
              <a:gd name="connsiteY69" fmla="*/ 521656 h 4939827"/>
              <a:gd name="connsiteX70" fmla="*/ 10874834 w 12192000"/>
              <a:gd name="connsiteY70" fmla="*/ 574867 h 4939827"/>
              <a:gd name="connsiteX71" fmla="*/ 10944981 w 12192000"/>
              <a:gd name="connsiteY71" fmla="*/ 615042 h 4939827"/>
              <a:gd name="connsiteX72" fmla="*/ 11006376 w 12192000"/>
              <a:gd name="connsiteY72" fmla="*/ 645957 h 4939827"/>
              <a:gd name="connsiteX73" fmla="*/ 11076308 w 12192000"/>
              <a:gd name="connsiteY73" fmla="*/ 675698 h 4939827"/>
              <a:gd name="connsiteX74" fmla="*/ 11148789 w 12192000"/>
              <a:gd name="connsiteY74" fmla="*/ 685041 h 4939827"/>
              <a:gd name="connsiteX75" fmla="*/ 11249129 w 12192000"/>
              <a:gd name="connsiteY75" fmla="*/ 684218 h 4939827"/>
              <a:gd name="connsiteX76" fmla="*/ 11299915 w 12192000"/>
              <a:gd name="connsiteY76" fmla="*/ 692177 h 4939827"/>
              <a:gd name="connsiteX77" fmla="*/ 11386973 w 12192000"/>
              <a:gd name="connsiteY77" fmla="*/ 708209 h 4939827"/>
              <a:gd name="connsiteX78" fmla="*/ 11500105 w 12192000"/>
              <a:gd name="connsiteY78" fmla="*/ 735014 h 4939827"/>
              <a:gd name="connsiteX79" fmla="*/ 11621735 w 12192000"/>
              <a:gd name="connsiteY79" fmla="*/ 789584 h 4939827"/>
              <a:gd name="connsiteX80" fmla="*/ 11691200 w 12192000"/>
              <a:gd name="connsiteY80" fmla="*/ 867902 h 4939827"/>
              <a:gd name="connsiteX81" fmla="*/ 11819427 w 12192000"/>
              <a:gd name="connsiteY81" fmla="*/ 911634 h 4939827"/>
              <a:gd name="connsiteX82" fmla="*/ 11969720 w 12192000"/>
              <a:gd name="connsiteY82" fmla="*/ 964737 h 4939827"/>
              <a:gd name="connsiteX83" fmla="*/ 12055766 w 12192000"/>
              <a:gd name="connsiteY83" fmla="*/ 991268 h 4939827"/>
              <a:gd name="connsiteX84" fmla="*/ 12171539 w 12192000"/>
              <a:gd name="connsiteY84" fmla="*/ 995427 h 4939827"/>
              <a:gd name="connsiteX85" fmla="*/ 12187831 w 12192000"/>
              <a:gd name="connsiteY85" fmla="*/ 996580 h 4939827"/>
              <a:gd name="connsiteX86" fmla="*/ 12192000 w 12192000"/>
              <a:gd name="connsiteY86" fmla="*/ 996726 h 4939827"/>
              <a:gd name="connsiteX87" fmla="*/ 12192000 w 12192000"/>
              <a:gd name="connsiteY87" fmla="*/ 4939827 h 4939827"/>
              <a:gd name="connsiteX88" fmla="*/ 0 w 12192000"/>
              <a:gd name="connsiteY88" fmla="*/ 4939827 h 4939827"/>
              <a:gd name="connsiteX89" fmla="*/ 0 w 12192000"/>
              <a:gd name="connsiteY89" fmla="*/ 512043 h 4939827"/>
              <a:gd name="connsiteX90" fmla="*/ 7381 w 12192000"/>
              <a:gd name="connsiteY90" fmla="*/ 512580 h 4939827"/>
              <a:gd name="connsiteX91" fmla="*/ 100029 w 12192000"/>
              <a:gd name="connsiteY91" fmla="*/ 504758 h 4939827"/>
              <a:gd name="connsiteX92" fmla="*/ 155244 w 12192000"/>
              <a:gd name="connsiteY92" fmla="*/ 525130 h 4939827"/>
              <a:gd name="connsiteX93" fmla="*/ 254366 w 12192000"/>
              <a:gd name="connsiteY93" fmla="*/ 534449 h 4939827"/>
              <a:gd name="connsiteX94" fmla="*/ 447292 w 12192000"/>
              <a:gd name="connsiteY94" fmla="*/ 542725 h 4939827"/>
              <a:gd name="connsiteX95" fmla="*/ 628105 w 12192000"/>
              <a:gd name="connsiteY95" fmla="*/ 547853 h 4939827"/>
              <a:gd name="connsiteX96" fmla="*/ 783146 w 12192000"/>
              <a:gd name="connsiteY96" fmla="*/ 591799 h 4939827"/>
              <a:gd name="connsiteX97" fmla="*/ 1043676 w 12192000"/>
              <a:gd name="connsiteY97" fmla="*/ 591887 h 4939827"/>
              <a:gd name="connsiteX98" fmla="*/ 1281816 w 12192000"/>
              <a:gd name="connsiteY98" fmla="*/ 520946 h 4939827"/>
              <a:gd name="connsiteX99" fmla="*/ 1486347 w 12192000"/>
              <a:gd name="connsiteY99" fmla="*/ 487310 h 4939827"/>
              <a:gd name="connsiteX100" fmla="*/ 1568079 w 12192000"/>
              <a:gd name="connsiteY100" fmla="*/ 462531 h 4939827"/>
              <a:gd name="connsiteX101" fmla="*/ 1622516 w 12192000"/>
              <a:gd name="connsiteY101" fmla="*/ 466058 h 4939827"/>
              <a:gd name="connsiteX102" fmla="*/ 1655457 w 12192000"/>
              <a:gd name="connsiteY102" fmla="*/ 465359 h 4939827"/>
              <a:gd name="connsiteX103" fmla="*/ 1717454 w 12192000"/>
              <a:gd name="connsiteY103" fmla="*/ 417203 h 4939827"/>
              <a:gd name="connsiteX104" fmla="*/ 1913794 w 12192000"/>
              <a:gd name="connsiteY104" fmla="*/ 365255 h 4939827"/>
              <a:gd name="connsiteX105" fmla="*/ 2129762 w 12192000"/>
              <a:gd name="connsiteY105" fmla="*/ 367832 h 4939827"/>
              <a:gd name="connsiteX106" fmla="*/ 2376970 w 12192000"/>
              <a:gd name="connsiteY106" fmla="*/ 350129 h 4939827"/>
              <a:gd name="connsiteX107" fmla="*/ 2480155 w 12192000"/>
              <a:gd name="connsiteY107" fmla="*/ 359227 h 4939827"/>
              <a:gd name="connsiteX108" fmla="*/ 2586782 w 12192000"/>
              <a:gd name="connsiteY108" fmla="*/ 339352 h 4939827"/>
              <a:gd name="connsiteX109" fmla="*/ 2679617 w 12192000"/>
              <a:gd name="connsiteY109" fmla="*/ 305383 h 4939827"/>
              <a:gd name="connsiteX110" fmla="*/ 2788947 w 12192000"/>
              <a:gd name="connsiteY110" fmla="*/ 250375 h 4939827"/>
              <a:gd name="connsiteX111" fmla="*/ 2965530 w 12192000"/>
              <a:gd name="connsiteY111" fmla="*/ 245958 h 4939827"/>
              <a:gd name="connsiteX112" fmla="*/ 3103677 w 12192000"/>
              <a:gd name="connsiteY112" fmla="*/ 209527 h 4939827"/>
              <a:gd name="connsiteX113" fmla="*/ 3126759 w 12192000"/>
              <a:gd name="connsiteY113" fmla="*/ 211226 h 4939827"/>
              <a:gd name="connsiteX114" fmla="*/ 3164020 w 12192000"/>
              <a:gd name="connsiteY114" fmla="*/ 212779 h 4939827"/>
              <a:gd name="connsiteX115" fmla="*/ 3285019 w 12192000"/>
              <a:gd name="connsiteY115" fmla="*/ 220535 h 4939827"/>
              <a:gd name="connsiteX116" fmla="*/ 3365154 w 12192000"/>
              <a:gd name="connsiteY116" fmla="*/ 226416 h 4939827"/>
              <a:gd name="connsiteX117" fmla="*/ 3367507 w 12192000"/>
              <a:gd name="connsiteY117" fmla="*/ 225416 h 4939827"/>
              <a:gd name="connsiteX118" fmla="*/ 3387567 w 12192000"/>
              <a:gd name="connsiteY118" fmla="*/ 227103 h 4939827"/>
              <a:gd name="connsiteX119" fmla="*/ 3498001 w 12192000"/>
              <a:gd name="connsiteY119" fmla="*/ 231941 h 4939827"/>
              <a:gd name="connsiteX120" fmla="*/ 3561557 w 12192000"/>
              <a:gd name="connsiteY120" fmla="*/ 228095 h 4939827"/>
              <a:gd name="connsiteX121" fmla="*/ 3611920 w 12192000"/>
              <a:gd name="connsiteY121" fmla="*/ 218094 h 4939827"/>
              <a:gd name="connsiteX122" fmla="*/ 3620528 w 12192000"/>
              <a:gd name="connsiteY122" fmla="*/ 218788 h 4939827"/>
              <a:gd name="connsiteX123" fmla="*/ 3620766 w 12192000"/>
              <a:gd name="connsiteY123" fmla="*/ 218511 h 4939827"/>
              <a:gd name="connsiteX124" fmla="*/ 3629977 w 12192000"/>
              <a:gd name="connsiteY124" fmla="*/ 218664 h 4939827"/>
              <a:gd name="connsiteX125" fmla="*/ 3636217 w 12192000"/>
              <a:gd name="connsiteY125" fmla="*/ 220048 h 4939827"/>
              <a:gd name="connsiteX126" fmla="*/ 3709484 w 12192000"/>
              <a:gd name="connsiteY126" fmla="*/ 186927 h 4939827"/>
              <a:gd name="connsiteX127" fmla="*/ 3761342 w 12192000"/>
              <a:gd name="connsiteY127" fmla="*/ 177474 h 4939827"/>
              <a:gd name="connsiteX128" fmla="*/ 3799748 w 12192000"/>
              <a:gd name="connsiteY128" fmla="*/ 167154 h 4939827"/>
              <a:gd name="connsiteX129" fmla="*/ 3922756 w 12192000"/>
              <a:gd name="connsiteY129" fmla="*/ 194044 h 4939827"/>
              <a:gd name="connsiteX130" fmla="*/ 4028476 w 12192000"/>
              <a:gd name="connsiteY130" fmla="*/ 223679 h 4939827"/>
              <a:gd name="connsiteX131" fmla="*/ 4191582 w 12192000"/>
              <a:gd name="connsiteY131" fmla="*/ 238952 h 4939827"/>
              <a:gd name="connsiteX132" fmla="*/ 4251024 w 12192000"/>
              <a:gd name="connsiteY132" fmla="*/ 240874 h 4939827"/>
              <a:gd name="connsiteX133" fmla="*/ 4355275 w 12192000"/>
              <a:gd name="connsiteY133" fmla="*/ 260205 h 4939827"/>
              <a:gd name="connsiteX134" fmla="*/ 4423807 w 12192000"/>
              <a:gd name="connsiteY134" fmla="*/ 270366 h 4939827"/>
              <a:gd name="connsiteX135" fmla="*/ 4558432 w 12192000"/>
              <a:gd name="connsiteY135" fmla="*/ 269194 h 4939827"/>
              <a:gd name="connsiteX136" fmla="*/ 4635061 w 12192000"/>
              <a:gd name="connsiteY136" fmla="*/ 280682 h 4939827"/>
              <a:gd name="connsiteX137" fmla="*/ 4807427 w 12192000"/>
              <a:gd name="connsiteY137" fmla="*/ 276835 h 4939827"/>
              <a:gd name="connsiteX138" fmla="*/ 5028933 w 12192000"/>
              <a:gd name="connsiteY138" fmla="*/ 183887 h 4939827"/>
              <a:gd name="connsiteX139" fmla="*/ 5093642 w 12192000"/>
              <a:gd name="connsiteY139" fmla="*/ 177214 h 4939827"/>
              <a:gd name="connsiteX140" fmla="*/ 5102642 w 12192000"/>
              <a:gd name="connsiteY140" fmla="*/ 186816 h 4939827"/>
              <a:gd name="connsiteX141" fmla="*/ 5193590 w 12192000"/>
              <a:gd name="connsiteY141" fmla="*/ 156458 h 4939827"/>
              <a:gd name="connsiteX142" fmla="*/ 5323922 w 12192000"/>
              <a:gd name="connsiteY142" fmla="*/ 146332 h 4939827"/>
              <a:gd name="connsiteX143" fmla="*/ 5421860 w 12192000"/>
              <a:gd name="connsiteY143" fmla="*/ 167298 h 4939827"/>
              <a:gd name="connsiteX144" fmla="*/ 5476948 w 12192000"/>
              <a:gd name="connsiteY144" fmla="*/ 173249 h 4939827"/>
              <a:gd name="connsiteX145" fmla="*/ 5516842 w 12192000"/>
              <a:gd name="connsiteY145" fmla="*/ 184018 h 4939827"/>
              <a:gd name="connsiteX146" fmla="*/ 5619415 w 12192000"/>
              <a:gd name="connsiteY146" fmla="*/ 176781 h 4939827"/>
              <a:gd name="connsiteX147" fmla="*/ 5789867 w 12192000"/>
              <a:gd name="connsiteY147" fmla="*/ 150304 h 4939827"/>
              <a:gd name="connsiteX148" fmla="*/ 5825953 w 12192000"/>
              <a:gd name="connsiteY148" fmla="*/ 147907 h 4939827"/>
              <a:gd name="connsiteX149" fmla="*/ 5856168 w 12192000"/>
              <a:gd name="connsiteY149" fmla="*/ 158719 h 4939827"/>
              <a:gd name="connsiteX150" fmla="*/ 5862476 w 12192000"/>
              <a:gd name="connsiteY150" fmla="*/ 172447 h 4939827"/>
              <a:gd name="connsiteX151" fmla="*/ 5882195 w 12192000"/>
              <a:gd name="connsiteY151" fmla="*/ 173195 h 4939827"/>
              <a:gd name="connsiteX152" fmla="*/ 5887271 w 12192000"/>
              <a:gd name="connsiteY152" fmla="*/ 176084 h 4939827"/>
              <a:gd name="connsiteX153" fmla="*/ 5921577 w 12192000"/>
              <a:gd name="connsiteY153" fmla="*/ 169858 h 4939827"/>
              <a:gd name="connsiteX154" fmla="*/ 5983240 w 12192000"/>
              <a:gd name="connsiteY154" fmla="*/ 152755 h 4939827"/>
              <a:gd name="connsiteX155" fmla="*/ 6152287 w 12192000"/>
              <a:gd name="connsiteY155" fmla="*/ 116736 h 4939827"/>
              <a:gd name="connsiteX156" fmla="*/ 6415830 w 12192000"/>
              <a:gd name="connsiteY156" fmla="*/ 136006 h 4939827"/>
              <a:gd name="connsiteX157" fmla="*/ 6756965 w 12192000"/>
              <a:gd name="connsiteY157" fmla="*/ 57636 h 4939827"/>
              <a:gd name="connsiteX158" fmla="*/ 6819400 w 12192000"/>
              <a:gd name="connsiteY158" fmla="*/ 30742 h 4939827"/>
              <a:gd name="connsiteX159" fmla="*/ 6986370 w 12192000"/>
              <a:gd name="connsiteY159" fmla="*/ 12659 h 4939827"/>
              <a:gd name="connsiteX160" fmla="*/ 6989536 w 12192000"/>
              <a:gd name="connsiteY160" fmla="*/ 14528 h 4939827"/>
              <a:gd name="connsiteX161" fmla="*/ 7015933 w 12192000"/>
              <a:gd name="connsiteY161" fmla="*/ 9653 h 4939827"/>
              <a:gd name="connsiteX162" fmla="*/ 7020592 w 12192000"/>
              <a:gd name="connsiteY162" fmla="*/ 1651 h 4939827"/>
              <a:gd name="connsiteX163" fmla="*/ 7025905 w 12192000"/>
              <a:gd name="connsiteY16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152287 w 12192000"/>
              <a:gd name="connsiteY154" fmla="*/ 116736 h 4939827"/>
              <a:gd name="connsiteX155" fmla="*/ 6415830 w 12192000"/>
              <a:gd name="connsiteY155" fmla="*/ 136006 h 4939827"/>
              <a:gd name="connsiteX156" fmla="*/ 6756965 w 12192000"/>
              <a:gd name="connsiteY156" fmla="*/ 57636 h 4939827"/>
              <a:gd name="connsiteX157" fmla="*/ 6819400 w 12192000"/>
              <a:gd name="connsiteY157" fmla="*/ 30742 h 4939827"/>
              <a:gd name="connsiteX158" fmla="*/ 6986370 w 12192000"/>
              <a:gd name="connsiteY158" fmla="*/ 12659 h 4939827"/>
              <a:gd name="connsiteX159" fmla="*/ 6989536 w 12192000"/>
              <a:gd name="connsiteY159" fmla="*/ 14528 h 4939827"/>
              <a:gd name="connsiteX160" fmla="*/ 7015933 w 12192000"/>
              <a:gd name="connsiteY160" fmla="*/ 9653 h 4939827"/>
              <a:gd name="connsiteX161" fmla="*/ 7020592 w 12192000"/>
              <a:gd name="connsiteY161" fmla="*/ 1651 h 4939827"/>
              <a:gd name="connsiteX162" fmla="*/ 7025905 w 12192000"/>
              <a:gd name="connsiteY16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256213 w 12192000"/>
              <a:gd name="connsiteY51" fmla="*/ 281576 h 4939827"/>
              <a:gd name="connsiteX52" fmla="*/ 9371484 w 12192000"/>
              <a:gd name="connsiteY52" fmla="*/ 329634 h 4939827"/>
              <a:gd name="connsiteX53" fmla="*/ 9404829 w 12192000"/>
              <a:gd name="connsiteY53" fmla="*/ 339038 h 4939827"/>
              <a:gd name="connsiteX54" fmla="*/ 9427021 w 12192000"/>
              <a:gd name="connsiteY54" fmla="*/ 358784 h 4939827"/>
              <a:gd name="connsiteX55" fmla="*/ 9670844 w 12192000"/>
              <a:gd name="connsiteY55" fmla="*/ 405128 h 4939827"/>
              <a:gd name="connsiteX56" fmla="*/ 9816083 w 12192000"/>
              <a:gd name="connsiteY56" fmla="*/ 416573 h 4939827"/>
              <a:gd name="connsiteX57" fmla="*/ 9936741 w 12192000"/>
              <a:gd name="connsiteY57" fmla="*/ 437044 h 4939827"/>
              <a:gd name="connsiteX58" fmla="*/ 10050093 w 12192000"/>
              <a:gd name="connsiteY58" fmla="*/ 443783 h 4939827"/>
              <a:gd name="connsiteX59" fmla="*/ 10130090 w 12192000"/>
              <a:gd name="connsiteY59" fmla="*/ 459520 h 4939827"/>
              <a:gd name="connsiteX60" fmla="*/ 10173456 w 12192000"/>
              <a:gd name="connsiteY60" fmla="*/ 457749 h 4939827"/>
              <a:gd name="connsiteX61" fmla="*/ 10218232 w 12192000"/>
              <a:gd name="connsiteY61" fmla="*/ 459820 h 4939827"/>
              <a:gd name="connsiteX62" fmla="*/ 10354176 w 12192000"/>
              <a:gd name="connsiteY62" fmla="*/ 471377 h 4939827"/>
              <a:gd name="connsiteX63" fmla="*/ 10430681 w 12192000"/>
              <a:gd name="connsiteY63" fmla="*/ 481226 h 4939827"/>
              <a:gd name="connsiteX64" fmla="*/ 10478169 w 12192000"/>
              <a:gd name="connsiteY64" fmla="*/ 481774 h 4939827"/>
              <a:gd name="connsiteX65" fmla="*/ 10540907 w 12192000"/>
              <a:gd name="connsiteY65" fmla="*/ 485607 h 4939827"/>
              <a:gd name="connsiteX66" fmla="*/ 10614941 w 12192000"/>
              <a:gd name="connsiteY66" fmla="*/ 487592 h 4939827"/>
              <a:gd name="connsiteX67" fmla="*/ 10674098 w 12192000"/>
              <a:gd name="connsiteY67" fmla="*/ 521656 h 4939827"/>
              <a:gd name="connsiteX68" fmla="*/ 10874834 w 12192000"/>
              <a:gd name="connsiteY68" fmla="*/ 574867 h 4939827"/>
              <a:gd name="connsiteX69" fmla="*/ 10944981 w 12192000"/>
              <a:gd name="connsiteY69" fmla="*/ 615042 h 4939827"/>
              <a:gd name="connsiteX70" fmla="*/ 11006376 w 12192000"/>
              <a:gd name="connsiteY70" fmla="*/ 645957 h 4939827"/>
              <a:gd name="connsiteX71" fmla="*/ 11076308 w 12192000"/>
              <a:gd name="connsiteY71" fmla="*/ 675698 h 4939827"/>
              <a:gd name="connsiteX72" fmla="*/ 11148789 w 12192000"/>
              <a:gd name="connsiteY72" fmla="*/ 685041 h 4939827"/>
              <a:gd name="connsiteX73" fmla="*/ 11249129 w 12192000"/>
              <a:gd name="connsiteY73" fmla="*/ 684218 h 4939827"/>
              <a:gd name="connsiteX74" fmla="*/ 11299915 w 12192000"/>
              <a:gd name="connsiteY74" fmla="*/ 692177 h 4939827"/>
              <a:gd name="connsiteX75" fmla="*/ 11386973 w 12192000"/>
              <a:gd name="connsiteY75" fmla="*/ 708209 h 4939827"/>
              <a:gd name="connsiteX76" fmla="*/ 11500105 w 12192000"/>
              <a:gd name="connsiteY76" fmla="*/ 735014 h 4939827"/>
              <a:gd name="connsiteX77" fmla="*/ 11621735 w 12192000"/>
              <a:gd name="connsiteY77" fmla="*/ 789584 h 4939827"/>
              <a:gd name="connsiteX78" fmla="*/ 11691200 w 12192000"/>
              <a:gd name="connsiteY78" fmla="*/ 867902 h 4939827"/>
              <a:gd name="connsiteX79" fmla="*/ 11819427 w 12192000"/>
              <a:gd name="connsiteY79" fmla="*/ 911634 h 4939827"/>
              <a:gd name="connsiteX80" fmla="*/ 11969720 w 12192000"/>
              <a:gd name="connsiteY80" fmla="*/ 964737 h 4939827"/>
              <a:gd name="connsiteX81" fmla="*/ 12055766 w 12192000"/>
              <a:gd name="connsiteY81" fmla="*/ 991268 h 4939827"/>
              <a:gd name="connsiteX82" fmla="*/ 12171539 w 12192000"/>
              <a:gd name="connsiteY82" fmla="*/ 995427 h 4939827"/>
              <a:gd name="connsiteX83" fmla="*/ 12187831 w 12192000"/>
              <a:gd name="connsiteY83" fmla="*/ 996580 h 4939827"/>
              <a:gd name="connsiteX84" fmla="*/ 12192000 w 12192000"/>
              <a:gd name="connsiteY84" fmla="*/ 996726 h 4939827"/>
              <a:gd name="connsiteX85" fmla="*/ 12192000 w 12192000"/>
              <a:gd name="connsiteY85" fmla="*/ 4939827 h 4939827"/>
              <a:gd name="connsiteX86" fmla="*/ 0 w 12192000"/>
              <a:gd name="connsiteY86" fmla="*/ 4939827 h 4939827"/>
              <a:gd name="connsiteX87" fmla="*/ 0 w 12192000"/>
              <a:gd name="connsiteY87" fmla="*/ 512043 h 4939827"/>
              <a:gd name="connsiteX88" fmla="*/ 7381 w 12192000"/>
              <a:gd name="connsiteY88" fmla="*/ 512580 h 4939827"/>
              <a:gd name="connsiteX89" fmla="*/ 100029 w 12192000"/>
              <a:gd name="connsiteY89" fmla="*/ 504758 h 4939827"/>
              <a:gd name="connsiteX90" fmla="*/ 155244 w 12192000"/>
              <a:gd name="connsiteY90" fmla="*/ 525130 h 4939827"/>
              <a:gd name="connsiteX91" fmla="*/ 254366 w 12192000"/>
              <a:gd name="connsiteY91" fmla="*/ 534449 h 4939827"/>
              <a:gd name="connsiteX92" fmla="*/ 447292 w 12192000"/>
              <a:gd name="connsiteY92" fmla="*/ 542725 h 4939827"/>
              <a:gd name="connsiteX93" fmla="*/ 628105 w 12192000"/>
              <a:gd name="connsiteY93" fmla="*/ 547853 h 4939827"/>
              <a:gd name="connsiteX94" fmla="*/ 783146 w 12192000"/>
              <a:gd name="connsiteY94" fmla="*/ 591799 h 4939827"/>
              <a:gd name="connsiteX95" fmla="*/ 1043676 w 12192000"/>
              <a:gd name="connsiteY95" fmla="*/ 591887 h 4939827"/>
              <a:gd name="connsiteX96" fmla="*/ 1281816 w 12192000"/>
              <a:gd name="connsiteY96" fmla="*/ 520946 h 4939827"/>
              <a:gd name="connsiteX97" fmla="*/ 1486347 w 12192000"/>
              <a:gd name="connsiteY97" fmla="*/ 487310 h 4939827"/>
              <a:gd name="connsiteX98" fmla="*/ 1568079 w 12192000"/>
              <a:gd name="connsiteY98" fmla="*/ 462531 h 4939827"/>
              <a:gd name="connsiteX99" fmla="*/ 1622516 w 12192000"/>
              <a:gd name="connsiteY99" fmla="*/ 466058 h 4939827"/>
              <a:gd name="connsiteX100" fmla="*/ 1655457 w 12192000"/>
              <a:gd name="connsiteY100" fmla="*/ 465359 h 4939827"/>
              <a:gd name="connsiteX101" fmla="*/ 1717454 w 12192000"/>
              <a:gd name="connsiteY101" fmla="*/ 417203 h 4939827"/>
              <a:gd name="connsiteX102" fmla="*/ 1913794 w 12192000"/>
              <a:gd name="connsiteY102" fmla="*/ 365255 h 4939827"/>
              <a:gd name="connsiteX103" fmla="*/ 2129762 w 12192000"/>
              <a:gd name="connsiteY103" fmla="*/ 367832 h 4939827"/>
              <a:gd name="connsiteX104" fmla="*/ 2376970 w 12192000"/>
              <a:gd name="connsiteY104" fmla="*/ 350129 h 4939827"/>
              <a:gd name="connsiteX105" fmla="*/ 2480155 w 12192000"/>
              <a:gd name="connsiteY105" fmla="*/ 359227 h 4939827"/>
              <a:gd name="connsiteX106" fmla="*/ 2586782 w 12192000"/>
              <a:gd name="connsiteY106" fmla="*/ 339352 h 4939827"/>
              <a:gd name="connsiteX107" fmla="*/ 2679617 w 12192000"/>
              <a:gd name="connsiteY107" fmla="*/ 305383 h 4939827"/>
              <a:gd name="connsiteX108" fmla="*/ 2788947 w 12192000"/>
              <a:gd name="connsiteY108" fmla="*/ 250375 h 4939827"/>
              <a:gd name="connsiteX109" fmla="*/ 2965530 w 12192000"/>
              <a:gd name="connsiteY109" fmla="*/ 245958 h 4939827"/>
              <a:gd name="connsiteX110" fmla="*/ 3103677 w 12192000"/>
              <a:gd name="connsiteY110" fmla="*/ 209527 h 4939827"/>
              <a:gd name="connsiteX111" fmla="*/ 3126759 w 12192000"/>
              <a:gd name="connsiteY111" fmla="*/ 211226 h 4939827"/>
              <a:gd name="connsiteX112" fmla="*/ 3164020 w 12192000"/>
              <a:gd name="connsiteY112" fmla="*/ 212779 h 4939827"/>
              <a:gd name="connsiteX113" fmla="*/ 3285019 w 12192000"/>
              <a:gd name="connsiteY113" fmla="*/ 220535 h 4939827"/>
              <a:gd name="connsiteX114" fmla="*/ 3365154 w 12192000"/>
              <a:gd name="connsiteY114" fmla="*/ 226416 h 4939827"/>
              <a:gd name="connsiteX115" fmla="*/ 3367507 w 12192000"/>
              <a:gd name="connsiteY115" fmla="*/ 225416 h 4939827"/>
              <a:gd name="connsiteX116" fmla="*/ 3387567 w 12192000"/>
              <a:gd name="connsiteY116" fmla="*/ 227103 h 4939827"/>
              <a:gd name="connsiteX117" fmla="*/ 3498001 w 12192000"/>
              <a:gd name="connsiteY117" fmla="*/ 231941 h 4939827"/>
              <a:gd name="connsiteX118" fmla="*/ 3561557 w 12192000"/>
              <a:gd name="connsiteY118" fmla="*/ 228095 h 4939827"/>
              <a:gd name="connsiteX119" fmla="*/ 3611920 w 12192000"/>
              <a:gd name="connsiteY119" fmla="*/ 218094 h 4939827"/>
              <a:gd name="connsiteX120" fmla="*/ 3620528 w 12192000"/>
              <a:gd name="connsiteY120" fmla="*/ 218788 h 4939827"/>
              <a:gd name="connsiteX121" fmla="*/ 3620766 w 12192000"/>
              <a:gd name="connsiteY121" fmla="*/ 218511 h 4939827"/>
              <a:gd name="connsiteX122" fmla="*/ 3629977 w 12192000"/>
              <a:gd name="connsiteY122" fmla="*/ 218664 h 4939827"/>
              <a:gd name="connsiteX123" fmla="*/ 3636217 w 12192000"/>
              <a:gd name="connsiteY123" fmla="*/ 220048 h 4939827"/>
              <a:gd name="connsiteX124" fmla="*/ 3709484 w 12192000"/>
              <a:gd name="connsiteY124" fmla="*/ 186927 h 4939827"/>
              <a:gd name="connsiteX125" fmla="*/ 3761342 w 12192000"/>
              <a:gd name="connsiteY125" fmla="*/ 177474 h 4939827"/>
              <a:gd name="connsiteX126" fmla="*/ 3799748 w 12192000"/>
              <a:gd name="connsiteY126" fmla="*/ 167154 h 4939827"/>
              <a:gd name="connsiteX127" fmla="*/ 3922756 w 12192000"/>
              <a:gd name="connsiteY127" fmla="*/ 194044 h 4939827"/>
              <a:gd name="connsiteX128" fmla="*/ 4028476 w 12192000"/>
              <a:gd name="connsiteY128" fmla="*/ 223679 h 4939827"/>
              <a:gd name="connsiteX129" fmla="*/ 4191582 w 12192000"/>
              <a:gd name="connsiteY129" fmla="*/ 238952 h 4939827"/>
              <a:gd name="connsiteX130" fmla="*/ 4251024 w 12192000"/>
              <a:gd name="connsiteY130" fmla="*/ 240874 h 4939827"/>
              <a:gd name="connsiteX131" fmla="*/ 4355275 w 12192000"/>
              <a:gd name="connsiteY131" fmla="*/ 260205 h 4939827"/>
              <a:gd name="connsiteX132" fmla="*/ 4423807 w 12192000"/>
              <a:gd name="connsiteY132" fmla="*/ 270366 h 4939827"/>
              <a:gd name="connsiteX133" fmla="*/ 4558432 w 12192000"/>
              <a:gd name="connsiteY133" fmla="*/ 269194 h 4939827"/>
              <a:gd name="connsiteX134" fmla="*/ 4635061 w 12192000"/>
              <a:gd name="connsiteY134" fmla="*/ 280682 h 4939827"/>
              <a:gd name="connsiteX135" fmla="*/ 4807427 w 12192000"/>
              <a:gd name="connsiteY135" fmla="*/ 276835 h 4939827"/>
              <a:gd name="connsiteX136" fmla="*/ 5028933 w 12192000"/>
              <a:gd name="connsiteY136" fmla="*/ 183887 h 4939827"/>
              <a:gd name="connsiteX137" fmla="*/ 5093642 w 12192000"/>
              <a:gd name="connsiteY137" fmla="*/ 177214 h 4939827"/>
              <a:gd name="connsiteX138" fmla="*/ 5102642 w 12192000"/>
              <a:gd name="connsiteY138" fmla="*/ 186816 h 4939827"/>
              <a:gd name="connsiteX139" fmla="*/ 5193590 w 12192000"/>
              <a:gd name="connsiteY139" fmla="*/ 156458 h 4939827"/>
              <a:gd name="connsiteX140" fmla="*/ 5323922 w 12192000"/>
              <a:gd name="connsiteY140" fmla="*/ 146332 h 4939827"/>
              <a:gd name="connsiteX141" fmla="*/ 5421860 w 12192000"/>
              <a:gd name="connsiteY141" fmla="*/ 167298 h 4939827"/>
              <a:gd name="connsiteX142" fmla="*/ 5476948 w 12192000"/>
              <a:gd name="connsiteY142" fmla="*/ 173249 h 4939827"/>
              <a:gd name="connsiteX143" fmla="*/ 5516842 w 12192000"/>
              <a:gd name="connsiteY143" fmla="*/ 184018 h 4939827"/>
              <a:gd name="connsiteX144" fmla="*/ 5619415 w 12192000"/>
              <a:gd name="connsiteY144" fmla="*/ 176781 h 4939827"/>
              <a:gd name="connsiteX145" fmla="*/ 5789867 w 12192000"/>
              <a:gd name="connsiteY145" fmla="*/ 150304 h 4939827"/>
              <a:gd name="connsiteX146" fmla="*/ 5825953 w 12192000"/>
              <a:gd name="connsiteY146" fmla="*/ 147907 h 4939827"/>
              <a:gd name="connsiteX147" fmla="*/ 5856168 w 12192000"/>
              <a:gd name="connsiteY147" fmla="*/ 158719 h 4939827"/>
              <a:gd name="connsiteX148" fmla="*/ 5862476 w 12192000"/>
              <a:gd name="connsiteY148" fmla="*/ 172447 h 4939827"/>
              <a:gd name="connsiteX149" fmla="*/ 5882195 w 12192000"/>
              <a:gd name="connsiteY149" fmla="*/ 173195 h 4939827"/>
              <a:gd name="connsiteX150" fmla="*/ 5952585 w 12192000"/>
              <a:gd name="connsiteY150" fmla="*/ 161012 h 4939827"/>
              <a:gd name="connsiteX151" fmla="*/ 6001964 w 12192000"/>
              <a:gd name="connsiteY151" fmla="*/ 154786 h 4939827"/>
              <a:gd name="connsiteX152" fmla="*/ 6184207 w 12192000"/>
              <a:gd name="connsiteY152" fmla="*/ 132658 h 4939827"/>
              <a:gd name="connsiteX153" fmla="*/ 6415830 w 12192000"/>
              <a:gd name="connsiteY153" fmla="*/ 136006 h 4939827"/>
              <a:gd name="connsiteX154" fmla="*/ 6756965 w 12192000"/>
              <a:gd name="connsiteY154" fmla="*/ 57636 h 4939827"/>
              <a:gd name="connsiteX155" fmla="*/ 6819400 w 12192000"/>
              <a:gd name="connsiteY155" fmla="*/ 30742 h 4939827"/>
              <a:gd name="connsiteX156" fmla="*/ 6986370 w 12192000"/>
              <a:gd name="connsiteY156" fmla="*/ 12659 h 4939827"/>
              <a:gd name="connsiteX157" fmla="*/ 6989536 w 12192000"/>
              <a:gd name="connsiteY157" fmla="*/ 14528 h 4939827"/>
              <a:gd name="connsiteX158" fmla="*/ 7015933 w 12192000"/>
              <a:gd name="connsiteY158" fmla="*/ 9653 h 4939827"/>
              <a:gd name="connsiteX159" fmla="*/ 7020592 w 12192000"/>
              <a:gd name="connsiteY159" fmla="*/ 1651 h 4939827"/>
              <a:gd name="connsiteX160" fmla="*/ 7025905 w 12192000"/>
              <a:gd name="connsiteY16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83638 w 12192000"/>
              <a:gd name="connsiteY50" fmla="*/ 299924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622021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281371 w 12192000"/>
              <a:gd name="connsiteY19" fmla="*/ 256875 h 4939827"/>
              <a:gd name="connsiteX20" fmla="*/ 8381609 w 12192000"/>
              <a:gd name="connsiteY20" fmla="*/ 240618 h 4939827"/>
              <a:gd name="connsiteX21" fmla="*/ 8406759 w 12192000"/>
              <a:gd name="connsiteY21" fmla="*/ 232517 h 4939827"/>
              <a:gd name="connsiteX22" fmla="*/ 8426506 w 12192000"/>
              <a:gd name="connsiteY22" fmla="*/ 241842 h 4939827"/>
              <a:gd name="connsiteX23" fmla="*/ 8427949 w 12192000"/>
              <a:gd name="connsiteY23" fmla="*/ 240981 h 4939827"/>
              <a:gd name="connsiteX24" fmla="*/ 8441468 w 12192000"/>
              <a:gd name="connsiteY24" fmla="*/ 241157 h 4939827"/>
              <a:gd name="connsiteX25" fmla="*/ 8565757 w 12192000"/>
              <a:gd name="connsiteY25" fmla="*/ 255317 h 4939827"/>
              <a:gd name="connsiteX26" fmla="*/ 8573171 w 12192000"/>
              <a:gd name="connsiteY26" fmla="*/ 258426 h 4939827"/>
              <a:gd name="connsiteX27" fmla="*/ 8573548 w 12192000"/>
              <a:gd name="connsiteY27" fmla="*/ 258241 h 4939827"/>
              <a:gd name="connsiteX28" fmla="*/ 8622021 w 12192000"/>
              <a:gd name="connsiteY28" fmla="*/ 261028 h 4939827"/>
              <a:gd name="connsiteX29" fmla="*/ 8672650 w 12192000"/>
              <a:gd name="connsiteY29" fmla="*/ 254821 h 4939827"/>
              <a:gd name="connsiteX30" fmla="*/ 8785543 w 12192000"/>
              <a:gd name="connsiteY30" fmla="*/ 263406 h 4939827"/>
              <a:gd name="connsiteX31" fmla="*/ 8830588 w 12192000"/>
              <a:gd name="connsiteY31" fmla="*/ 265483 h 4939827"/>
              <a:gd name="connsiteX32" fmla="*/ 8905142 w 12192000"/>
              <a:gd name="connsiteY32" fmla="*/ 264958 h 4939827"/>
              <a:gd name="connsiteX33" fmla="*/ 8968582 w 12192000"/>
              <a:gd name="connsiteY33" fmla="*/ 262728 h 4939827"/>
              <a:gd name="connsiteX34" fmla="*/ 8972994 w 12192000"/>
              <a:gd name="connsiteY34" fmla="*/ 263284 h 4939827"/>
              <a:gd name="connsiteX35" fmla="*/ 9004605 w 12192000"/>
              <a:gd name="connsiteY35" fmla="*/ 258041 h 4939827"/>
              <a:gd name="connsiteX36" fmla="*/ 9016165 w 12192000"/>
              <a:gd name="connsiteY36" fmla="*/ 261258 h 4939827"/>
              <a:gd name="connsiteX37" fmla="*/ 9043297 w 12192000"/>
              <a:gd name="connsiteY37" fmla="*/ 281547 h 4939827"/>
              <a:gd name="connsiteX38" fmla="*/ 9048315 w 12192000"/>
              <a:gd name="connsiteY38" fmla="*/ 279264 h 4939827"/>
              <a:gd name="connsiteX39" fmla="*/ 9054706 w 12192000"/>
              <a:gd name="connsiteY39" fmla="*/ 278538 h 4939827"/>
              <a:gd name="connsiteX40" fmla="*/ 9070919 w 12192000"/>
              <a:gd name="connsiteY40" fmla="*/ 281810 h 4939827"/>
              <a:gd name="connsiteX41" fmla="*/ 9076813 w 12192000"/>
              <a:gd name="connsiteY41" fmla="*/ 283909 h 4939827"/>
              <a:gd name="connsiteX42" fmla="*/ 9085871 w 12192000"/>
              <a:gd name="connsiteY42" fmla="*/ 285133 h 4939827"/>
              <a:gd name="connsiteX43" fmla="*/ 9086159 w 12192000"/>
              <a:gd name="connsiteY43" fmla="*/ 284887 h 4939827"/>
              <a:gd name="connsiteX44" fmla="*/ 9134606 w 12192000"/>
              <a:gd name="connsiteY44" fmla="*/ 288168 h 4939827"/>
              <a:gd name="connsiteX45" fmla="*/ 9195590 w 12192000"/>
              <a:gd name="connsiteY45" fmla="*/ 279568 h 4939827"/>
              <a:gd name="connsiteX46" fmla="*/ 9219336 w 12192000"/>
              <a:gd name="connsiteY46" fmla="*/ 278133 h 4939827"/>
              <a:gd name="connsiteX47" fmla="*/ 9232362 w 12192000"/>
              <a:gd name="connsiteY47" fmla="*/ 275894 h 4939827"/>
              <a:gd name="connsiteX48" fmla="*/ 9283638 w 12192000"/>
              <a:gd name="connsiteY48" fmla="*/ 299924 h 4939827"/>
              <a:gd name="connsiteX49" fmla="*/ 9371484 w 12192000"/>
              <a:gd name="connsiteY49" fmla="*/ 329634 h 4939827"/>
              <a:gd name="connsiteX50" fmla="*/ 9404829 w 12192000"/>
              <a:gd name="connsiteY50" fmla="*/ 339038 h 4939827"/>
              <a:gd name="connsiteX51" fmla="*/ 9427021 w 12192000"/>
              <a:gd name="connsiteY51" fmla="*/ 358784 h 4939827"/>
              <a:gd name="connsiteX52" fmla="*/ 9670844 w 12192000"/>
              <a:gd name="connsiteY52" fmla="*/ 405128 h 4939827"/>
              <a:gd name="connsiteX53" fmla="*/ 9816083 w 12192000"/>
              <a:gd name="connsiteY53" fmla="*/ 416573 h 4939827"/>
              <a:gd name="connsiteX54" fmla="*/ 9936741 w 12192000"/>
              <a:gd name="connsiteY54" fmla="*/ 437044 h 4939827"/>
              <a:gd name="connsiteX55" fmla="*/ 10050093 w 12192000"/>
              <a:gd name="connsiteY55" fmla="*/ 443783 h 4939827"/>
              <a:gd name="connsiteX56" fmla="*/ 10130090 w 12192000"/>
              <a:gd name="connsiteY56" fmla="*/ 459520 h 4939827"/>
              <a:gd name="connsiteX57" fmla="*/ 10173456 w 12192000"/>
              <a:gd name="connsiteY57" fmla="*/ 457749 h 4939827"/>
              <a:gd name="connsiteX58" fmla="*/ 10218232 w 12192000"/>
              <a:gd name="connsiteY58" fmla="*/ 459820 h 4939827"/>
              <a:gd name="connsiteX59" fmla="*/ 10354176 w 12192000"/>
              <a:gd name="connsiteY59" fmla="*/ 471377 h 4939827"/>
              <a:gd name="connsiteX60" fmla="*/ 10430681 w 12192000"/>
              <a:gd name="connsiteY60" fmla="*/ 481226 h 4939827"/>
              <a:gd name="connsiteX61" fmla="*/ 10478169 w 12192000"/>
              <a:gd name="connsiteY61" fmla="*/ 481774 h 4939827"/>
              <a:gd name="connsiteX62" fmla="*/ 10540907 w 12192000"/>
              <a:gd name="connsiteY62" fmla="*/ 485607 h 4939827"/>
              <a:gd name="connsiteX63" fmla="*/ 10614941 w 12192000"/>
              <a:gd name="connsiteY63" fmla="*/ 487592 h 4939827"/>
              <a:gd name="connsiteX64" fmla="*/ 10674098 w 12192000"/>
              <a:gd name="connsiteY64" fmla="*/ 521656 h 4939827"/>
              <a:gd name="connsiteX65" fmla="*/ 10874834 w 12192000"/>
              <a:gd name="connsiteY65" fmla="*/ 574867 h 4939827"/>
              <a:gd name="connsiteX66" fmla="*/ 10944981 w 12192000"/>
              <a:gd name="connsiteY66" fmla="*/ 615042 h 4939827"/>
              <a:gd name="connsiteX67" fmla="*/ 11006376 w 12192000"/>
              <a:gd name="connsiteY67" fmla="*/ 645957 h 4939827"/>
              <a:gd name="connsiteX68" fmla="*/ 11076308 w 12192000"/>
              <a:gd name="connsiteY68" fmla="*/ 675698 h 4939827"/>
              <a:gd name="connsiteX69" fmla="*/ 11148789 w 12192000"/>
              <a:gd name="connsiteY69" fmla="*/ 685041 h 4939827"/>
              <a:gd name="connsiteX70" fmla="*/ 11249129 w 12192000"/>
              <a:gd name="connsiteY70" fmla="*/ 684218 h 4939827"/>
              <a:gd name="connsiteX71" fmla="*/ 11299915 w 12192000"/>
              <a:gd name="connsiteY71" fmla="*/ 692177 h 4939827"/>
              <a:gd name="connsiteX72" fmla="*/ 11386973 w 12192000"/>
              <a:gd name="connsiteY72" fmla="*/ 708209 h 4939827"/>
              <a:gd name="connsiteX73" fmla="*/ 11500105 w 12192000"/>
              <a:gd name="connsiteY73" fmla="*/ 735014 h 4939827"/>
              <a:gd name="connsiteX74" fmla="*/ 11621735 w 12192000"/>
              <a:gd name="connsiteY74" fmla="*/ 789584 h 4939827"/>
              <a:gd name="connsiteX75" fmla="*/ 11691200 w 12192000"/>
              <a:gd name="connsiteY75" fmla="*/ 867902 h 4939827"/>
              <a:gd name="connsiteX76" fmla="*/ 11819427 w 12192000"/>
              <a:gd name="connsiteY76" fmla="*/ 911634 h 4939827"/>
              <a:gd name="connsiteX77" fmla="*/ 11969720 w 12192000"/>
              <a:gd name="connsiteY77" fmla="*/ 964737 h 4939827"/>
              <a:gd name="connsiteX78" fmla="*/ 12055766 w 12192000"/>
              <a:gd name="connsiteY78" fmla="*/ 991268 h 4939827"/>
              <a:gd name="connsiteX79" fmla="*/ 12171539 w 12192000"/>
              <a:gd name="connsiteY79" fmla="*/ 995427 h 4939827"/>
              <a:gd name="connsiteX80" fmla="*/ 12187831 w 12192000"/>
              <a:gd name="connsiteY80" fmla="*/ 996580 h 4939827"/>
              <a:gd name="connsiteX81" fmla="*/ 12192000 w 12192000"/>
              <a:gd name="connsiteY81" fmla="*/ 996726 h 4939827"/>
              <a:gd name="connsiteX82" fmla="*/ 12192000 w 12192000"/>
              <a:gd name="connsiteY82" fmla="*/ 4939827 h 4939827"/>
              <a:gd name="connsiteX83" fmla="*/ 0 w 12192000"/>
              <a:gd name="connsiteY83" fmla="*/ 4939827 h 4939827"/>
              <a:gd name="connsiteX84" fmla="*/ 0 w 12192000"/>
              <a:gd name="connsiteY84" fmla="*/ 512043 h 4939827"/>
              <a:gd name="connsiteX85" fmla="*/ 7381 w 12192000"/>
              <a:gd name="connsiteY85" fmla="*/ 512580 h 4939827"/>
              <a:gd name="connsiteX86" fmla="*/ 100029 w 12192000"/>
              <a:gd name="connsiteY86" fmla="*/ 504758 h 4939827"/>
              <a:gd name="connsiteX87" fmla="*/ 155244 w 12192000"/>
              <a:gd name="connsiteY87" fmla="*/ 525130 h 4939827"/>
              <a:gd name="connsiteX88" fmla="*/ 254366 w 12192000"/>
              <a:gd name="connsiteY88" fmla="*/ 534449 h 4939827"/>
              <a:gd name="connsiteX89" fmla="*/ 447292 w 12192000"/>
              <a:gd name="connsiteY89" fmla="*/ 542725 h 4939827"/>
              <a:gd name="connsiteX90" fmla="*/ 628105 w 12192000"/>
              <a:gd name="connsiteY90" fmla="*/ 547853 h 4939827"/>
              <a:gd name="connsiteX91" fmla="*/ 783146 w 12192000"/>
              <a:gd name="connsiteY91" fmla="*/ 591799 h 4939827"/>
              <a:gd name="connsiteX92" fmla="*/ 1043676 w 12192000"/>
              <a:gd name="connsiteY92" fmla="*/ 591887 h 4939827"/>
              <a:gd name="connsiteX93" fmla="*/ 1281816 w 12192000"/>
              <a:gd name="connsiteY93" fmla="*/ 520946 h 4939827"/>
              <a:gd name="connsiteX94" fmla="*/ 1486347 w 12192000"/>
              <a:gd name="connsiteY94" fmla="*/ 487310 h 4939827"/>
              <a:gd name="connsiteX95" fmla="*/ 1568079 w 12192000"/>
              <a:gd name="connsiteY95" fmla="*/ 462531 h 4939827"/>
              <a:gd name="connsiteX96" fmla="*/ 1622516 w 12192000"/>
              <a:gd name="connsiteY96" fmla="*/ 466058 h 4939827"/>
              <a:gd name="connsiteX97" fmla="*/ 1655457 w 12192000"/>
              <a:gd name="connsiteY97" fmla="*/ 465359 h 4939827"/>
              <a:gd name="connsiteX98" fmla="*/ 1717454 w 12192000"/>
              <a:gd name="connsiteY98" fmla="*/ 417203 h 4939827"/>
              <a:gd name="connsiteX99" fmla="*/ 1913794 w 12192000"/>
              <a:gd name="connsiteY99" fmla="*/ 365255 h 4939827"/>
              <a:gd name="connsiteX100" fmla="*/ 2129762 w 12192000"/>
              <a:gd name="connsiteY100" fmla="*/ 367832 h 4939827"/>
              <a:gd name="connsiteX101" fmla="*/ 2376970 w 12192000"/>
              <a:gd name="connsiteY101" fmla="*/ 350129 h 4939827"/>
              <a:gd name="connsiteX102" fmla="*/ 2480155 w 12192000"/>
              <a:gd name="connsiteY102" fmla="*/ 359227 h 4939827"/>
              <a:gd name="connsiteX103" fmla="*/ 2586782 w 12192000"/>
              <a:gd name="connsiteY103" fmla="*/ 339352 h 4939827"/>
              <a:gd name="connsiteX104" fmla="*/ 2679617 w 12192000"/>
              <a:gd name="connsiteY104" fmla="*/ 305383 h 4939827"/>
              <a:gd name="connsiteX105" fmla="*/ 2788947 w 12192000"/>
              <a:gd name="connsiteY105" fmla="*/ 250375 h 4939827"/>
              <a:gd name="connsiteX106" fmla="*/ 2965530 w 12192000"/>
              <a:gd name="connsiteY106" fmla="*/ 245958 h 4939827"/>
              <a:gd name="connsiteX107" fmla="*/ 3103677 w 12192000"/>
              <a:gd name="connsiteY107" fmla="*/ 209527 h 4939827"/>
              <a:gd name="connsiteX108" fmla="*/ 3126759 w 12192000"/>
              <a:gd name="connsiteY108" fmla="*/ 211226 h 4939827"/>
              <a:gd name="connsiteX109" fmla="*/ 3164020 w 12192000"/>
              <a:gd name="connsiteY109" fmla="*/ 212779 h 4939827"/>
              <a:gd name="connsiteX110" fmla="*/ 3285019 w 12192000"/>
              <a:gd name="connsiteY110" fmla="*/ 220535 h 4939827"/>
              <a:gd name="connsiteX111" fmla="*/ 3365154 w 12192000"/>
              <a:gd name="connsiteY111" fmla="*/ 226416 h 4939827"/>
              <a:gd name="connsiteX112" fmla="*/ 3367507 w 12192000"/>
              <a:gd name="connsiteY112" fmla="*/ 225416 h 4939827"/>
              <a:gd name="connsiteX113" fmla="*/ 3387567 w 12192000"/>
              <a:gd name="connsiteY113" fmla="*/ 227103 h 4939827"/>
              <a:gd name="connsiteX114" fmla="*/ 3498001 w 12192000"/>
              <a:gd name="connsiteY114" fmla="*/ 231941 h 4939827"/>
              <a:gd name="connsiteX115" fmla="*/ 3561557 w 12192000"/>
              <a:gd name="connsiteY115" fmla="*/ 228095 h 4939827"/>
              <a:gd name="connsiteX116" fmla="*/ 3611920 w 12192000"/>
              <a:gd name="connsiteY116" fmla="*/ 218094 h 4939827"/>
              <a:gd name="connsiteX117" fmla="*/ 3620528 w 12192000"/>
              <a:gd name="connsiteY117" fmla="*/ 218788 h 4939827"/>
              <a:gd name="connsiteX118" fmla="*/ 3620766 w 12192000"/>
              <a:gd name="connsiteY118" fmla="*/ 218511 h 4939827"/>
              <a:gd name="connsiteX119" fmla="*/ 3629977 w 12192000"/>
              <a:gd name="connsiteY119" fmla="*/ 218664 h 4939827"/>
              <a:gd name="connsiteX120" fmla="*/ 3636217 w 12192000"/>
              <a:gd name="connsiteY120" fmla="*/ 220048 h 4939827"/>
              <a:gd name="connsiteX121" fmla="*/ 3709484 w 12192000"/>
              <a:gd name="connsiteY121" fmla="*/ 186927 h 4939827"/>
              <a:gd name="connsiteX122" fmla="*/ 3761342 w 12192000"/>
              <a:gd name="connsiteY122" fmla="*/ 177474 h 4939827"/>
              <a:gd name="connsiteX123" fmla="*/ 3799748 w 12192000"/>
              <a:gd name="connsiteY123" fmla="*/ 167154 h 4939827"/>
              <a:gd name="connsiteX124" fmla="*/ 3922756 w 12192000"/>
              <a:gd name="connsiteY124" fmla="*/ 194044 h 4939827"/>
              <a:gd name="connsiteX125" fmla="*/ 4028476 w 12192000"/>
              <a:gd name="connsiteY125" fmla="*/ 223679 h 4939827"/>
              <a:gd name="connsiteX126" fmla="*/ 4191582 w 12192000"/>
              <a:gd name="connsiteY126" fmla="*/ 238952 h 4939827"/>
              <a:gd name="connsiteX127" fmla="*/ 4251024 w 12192000"/>
              <a:gd name="connsiteY127" fmla="*/ 240874 h 4939827"/>
              <a:gd name="connsiteX128" fmla="*/ 4355275 w 12192000"/>
              <a:gd name="connsiteY128" fmla="*/ 260205 h 4939827"/>
              <a:gd name="connsiteX129" fmla="*/ 4423807 w 12192000"/>
              <a:gd name="connsiteY129" fmla="*/ 270366 h 4939827"/>
              <a:gd name="connsiteX130" fmla="*/ 4558432 w 12192000"/>
              <a:gd name="connsiteY130" fmla="*/ 269194 h 4939827"/>
              <a:gd name="connsiteX131" fmla="*/ 4635061 w 12192000"/>
              <a:gd name="connsiteY131" fmla="*/ 280682 h 4939827"/>
              <a:gd name="connsiteX132" fmla="*/ 4807427 w 12192000"/>
              <a:gd name="connsiteY132" fmla="*/ 276835 h 4939827"/>
              <a:gd name="connsiteX133" fmla="*/ 5028933 w 12192000"/>
              <a:gd name="connsiteY133" fmla="*/ 183887 h 4939827"/>
              <a:gd name="connsiteX134" fmla="*/ 5093642 w 12192000"/>
              <a:gd name="connsiteY134" fmla="*/ 177214 h 4939827"/>
              <a:gd name="connsiteX135" fmla="*/ 5102642 w 12192000"/>
              <a:gd name="connsiteY135" fmla="*/ 186816 h 4939827"/>
              <a:gd name="connsiteX136" fmla="*/ 5193590 w 12192000"/>
              <a:gd name="connsiteY136" fmla="*/ 156458 h 4939827"/>
              <a:gd name="connsiteX137" fmla="*/ 5323922 w 12192000"/>
              <a:gd name="connsiteY137" fmla="*/ 146332 h 4939827"/>
              <a:gd name="connsiteX138" fmla="*/ 5421860 w 12192000"/>
              <a:gd name="connsiteY138" fmla="*/ 167298 h 4939827"/>
              <a:gd name="connsiteX139" fmla="*/ 5476948 w 12192000"/>
              <a:gd name="connsiteY139" fmla="*/ 173249 h 4939827"/>
              <a:gd name="connsiteX140" fmla="*/ 5516842 w 12192000"/>
              <a:gd name="connsiteY140" fmla="*/ 184018 h 4939827"/>
              <a:gd name="connsiteX141" fmla="*/ 5619415 w 12192000"/>
              <a:gd name="connsiteY141" fmla="*/ 176781 h 4939827"/>
              <a:gd name="connsiteX142" fmla="*/ 5789867 w 12192000"/>
              <a:gd name="connsiteY142" fmla="*/ 150304 h 4939827"/>
              <a:gd name="connsiteX143" fmla="*/ 5825953 w 12192000"/>
              <a:gd name="connsiteY143" fmla="*/ 147907 h 4939827"/>
              <a:gd name="connsiteX144" fmla="*/ 5856168 w 12192000"/>
              <a:gd name="connsiteY144" fmla="*/ 158719 h 4939827"/>
              <a:gd name="connsiteX145" fmla="*/ 5862476 w 12192000"/>
              <a:gd name="connsiteY145" fmla="*/ 172447 h 4939827"/>
              <a:gd name="connsiteX146" fmla="*/ 5882195 w 12192000"/>
              <a:gd name="connsiteY146" fmla="*/ 173195 h 4939827"/>
              <a:gd name="connsiteX147" fmla="*/ 5952585 w 12192000"/>
              <a:gd name="connsiteY147" fmla="*/ 161012 h 4939827"/>
              <a:gd name="connsiteX148" fmla="*/ 6001964 w 12192000"/>
              <a:gd name="connsiteY148" fmla="*/ 154786 h 4939827"/>
              <a:gd name="connsiteX149" fmla="*/ 6184207 w 12192000"/>
              <a:gd name="connsiteY149" fmla="*/ 132658 h 4939827"/>
              <a:gd name="connsiteX150" fmla="*/ 6415830 w 12192000"/>
              <a:gd name="connsiteY150" fmla="*/ 136006 h 4939827"/>
              <a:gd name="connsiteX151" fmla="*/ 6756965 w 12192000"/>
              <a:gd name="connsiteY151" fmla="*/ 57636 h 4939827"/>
              <a:gd name="connsiteX152" fmla="*/ 6819400 w 12192000"/>
              <a:gd name="connsiteY152" fmla="*/ 30742 h 4939827"/>
              <a:gd name="connsiteX153" fmla="*/ 6986370 w 12192000"/>
              <a:gd name="connsiteY153" fmla="*/ 12659 h 4939827"/>
              <a:gd name="connsiteX154" fmla="*/ 6989536 w 12192000"/>
              <a:gd name="connsiteY154" fmla="*/ 14528 h 4939827"/>
              <a:gd name="connsiteX155" fmla="*/ 7015933 w 12192000"/>
              <a:gd name="connsiteY155" fmla="*/ 9653 h 4939827"/>
              <a:gd name="connsiteX156" fmla="*/ 7020592 w 12192000"/>
              <a:gd name="connsiteY156" fmla="*/ 1651 h 4939827"/>
              <a:gd name="connsiteX157" fmla="*/ 7025905 w 12192000"/>
              <a:gd name="connsiteY15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58681 w 12192000"/>
              <a:gd name="connsiteY16" fmla="*/ 219431 h 4939827"/>
              <a:gd name="connsiteX17" fmla="*/ 8126175 w 12192000"/>
              <a:gd name="connsiteY17" fmla="*/ 240005 h 4939827"/>
              <a:gd name="connsiteX18" fmla="*/ 8281371 w 12192000"/>
              <a:gd name="connsiteY18" fmla="*/ 256875 h 4939827"/>
              <a:gd name="connsiteX19" fmla="*/ 8381609 w 12192000"/>
              <a:gd name="connsiteY19" fmla="*/ 240618 h 4939827"/>
              <a:gd name="connsiteX20" fmla="*/ 8406759 w 12192000"/>
              <a:gd name="connsiteY20" fmla="*/ 232517 h 4939827"/>
              <a:gd name="connsiteX21" fmla="*/ 8426506 w 12192000"/>
              <a:gd name="connsiteY21" fmla="*/ 241842 h 4939827"/>
              <a:gd name="connsiteX22" fmla="*/ 8427949 w 12192000"/>
              <a:gd name="connsiteY22" fmla="*/ 240981 h 4939827"/>
              <a:gd name="connsiteX23" fmla="*/ 8441468 w 12192000"/>
              <a:gd name="connsiteY23" fmla="*/ 241157 h 4939827"/>
              <a:gd name="connsiteX24" fmla="*/ 8565757 w 12192000"/>
              <a:gd name="connsiteY24" fmla="*/ 255317 h 4939827"/>
              <a:gd name="connsiteX25" fmla="*/ 8573171 w 12192000"/>
              <a:gd name="connsiteY25" fmla="*/ 258426 h 4939827"/>
              <a:gd name="connsiteX26" fmla="*/ 8573548 w 12192000"/>
              <a:gd name="connsiteY26" fmla="*/ 258241 h 4939827"/>
              <a:gd name="connsiteX27" fmla="*/ 8622021 w 12192000"/>
              <a:gd name="connsiteY27" fmla="*/ 261028 h 4939827"/>
              <a:gd name="connsiteX28" fmla="*/ 8672650 w 12192000"/>
              <a:gd name="connsiteY28" fmla="*/ 254821 h 4939827"/>
              <a:gd name="connsiteX29" fmla="*/ 8785543 w 12192000"/>
              <a:gd name="connsiteY29" fmla="*/ 263406 h 4939827"/>
              <a:gd name="connsiteX30" fmla="*/ 8830588 w 12192000"/>
              <a:gd name="connsiteY30" fmla="*/ 265483 h 4939827"/>
              <a:gd name="connsiteX31" fmla="*/ 8905142 w 12192000"/>
              <a:gd name="connsiteY31" fmla="*/ 264958 h 4939827"/>
              <a:gd name="connsiteX32" fmla="*/ 8968582 w 12192000"/>
              <a:gd name="connsiteY32" fmla="*/ 262728 h 4939827"/>
              <a:gd name="connsiteX33" fmla="*/ 8972994 w 12192000"/>
              <a:gd name="connsiteY33" fmla="*/ 263284 h 4939827"/>
              <a:gd name="connsiteX34" fmla="*/ 9004605 w 12192000"/>
              <a:gd name="connsiteY34" fmla="*/ 258041 h 4939827"/>
              <a:gd name="connsiteX35" fmla="*/ 9016165 w 12192000"/>
              <a:gd name="connsiteY35" fmla="*/ 261258 h 4939827"/>
              <a:gd name="connsiteX36" fmla="*/ 9043297 w 12192000"/>
              <a:gd name="connsiteY36" fmla="*/ 281547 h 4939827"/>
              <a:gd name="connsiteX37" fmla="*/ 9048315 w 12192000"/>
              <a:gd name="connsiteY37" fmla="*/ 279264 h 4939827"/>
              <a:gd name="connsiteX38" fmla="*/ 9054706 w 12192000"/>
              <a:gd name="connsiteY38" fmla="*/ 278538 h 4939827"/>
              <a:gd name="connsiteX39" fmla="*/ 9070919 w 12192000"/>
              <a:gd name="connsiteY39" fmla="*/ 281810 h 4939827"/>
              <a:gd name="connsiteX40" fmla="*/ 9076813 w 12192000"/>
              <a:gd name="connsiteY40" fmla="*/ 283909 h 4939827"/>
              <a:gd name="connsiteX41" fmla="*/ 9085871 w 12192000"/>
              <a:gd name="connsiteY41" fmla="*/ 285133 h 4939827"/>
              <a:gd name="connsiteX42" fmla="*/ 9086159 w 12192000"/>
              <a:gd name="connsiteY42" fmla="*/ 284887 h 4939827"/>
              <a:gd name="connsiteX43" fmla="*/ 9134606 w 12192000"/>
              <a:gd name="connsiteY43" fmla="*/ 288168 h 4939827"/>
              <a:gd name="connsiteX44" fmla="*/ 9195590 w 12192000"/>
              <a:gd name="connsiteY44" fmla="*/ 279568 h 4939827"/>
              <a:gd name="connsiteX45" fmla="*/ 9219336 w 12192000"/>
              <a:gd name="connsiteY45" fmla="*/ 278133 h 4939827"/>
              <a:gd name="connsiteX46" fmla="*/ 9232362 w 12192000"/>
              <a:gd name="connsiteY46" fmla="*/ 275894 h 4939827"/>
              <a:gd name="connsiteX47" fmla="*/ 9283638 w 12192000"/>
              <a:gd name="connsiteY47" fmla="*/ 299924 h 4939827"/>
              <a:gd name="connsiteX48" fmla="*/ 9371484 w 12192000"/>
              <a:gd name="connsiteY48" fmla="*/ 329634 h 4939827"/>
              <a:gd name="connsiteX49" fmla="*/ 9404829 w 12192000"/>
              <a:gd name="connsiteY49" fmla="*/ 339038 h 4939827"/>
              <a:gd name="connsiteX50" fmla="*/ 9427021 w 12192000"/>
              <a:gd name="connsiteY50" fmla="*/ 358784 h 4939827"/>
              <a:gd name="connsiteX51" fmla="*/ 9670844 w 12192000"/>
              <a:gd name="connsiteY51" fmla="*/ 405128 h 4939827"/>
              <a:gd name="connsiteX52" fmla="*/ 9816083 w 12192000"/>
              <a:gd name="connsiteY52" fmla="*/ 416573 h 4939827"/>
              <a:gd name="connsiteX53" fmla="*/ 9936741 w 12192000"/>
              <a:gd name="connsiteY53" fmla="*/ 437044 h 4939827"/>
              <a:gd name="connsiteX54" fmla="*/ 10050093 w 12192000"/>
              <a:gd name="connsiteY54" fmla="*/ 443783 h 4939827"/>
              <a:gd name="connsiteX55" fmla="*/ 10130090 w 12192000"/>
              <a:gd name="connsiteY55" fmla="*/ 459520 h 4939827"/>
              <a:gd name="connsiteX56" fmla="*/ 10173456 w 12192000"/>
              <a:gd name="connsiteY56" fmla="*/ 457749 h 4939827"/>
              <a:gd name="connsiteX57" fmla="*/ 10218232 w 12192000"/>
              <a:gd name="connsiteY57" fmla="*/ 459820 h 4939827"/>
              <a:gd name="connsiteX58" fmla="*/ 10354176 w 12192000"/>
              <a:gd name="connsiteY58" fmla="*/ 471377 h 4939827"/>
              <a:gd name="connsiteX59" fmla="*/ 10430681 w 12192000"/>
              <a:gd name="connsiteY59" fmla="*/ 481226 h 4939827"/>
              <a:gd name="connsiteX60" fmla="*/ 10478169 w 12192000"/>
              <a:gd name="connsiteY60" fmla="*/ 481774 h 4939827"/>
              <a:gd name="connsiteX61" fmla="*/ 10540907 w 12192000"/>
              <a:gd name="connsiteY61" fmla="*/ 485607 h 4939827"/>
              <a:gd name="connsiteX62" fmla="*/ 10614941 w 12192000"/>
              <a:gd name="connsiteY62" fmla="*/ 487592 h 4939827"/>
              <a:gd name="connsiteX63" fmla="*/ 10674098 w 12192000"/>
              <a:gd name="connsiteY63" fmla="*/ 521656 h 4939827"/>
              <a:gd name="connsiteX64" fmla="*/ 10874834 w 12192000"/>
              <a:gd name="connsiteY64" fmla="*/ 574867 h 4939827"/>
              <a:gd name="connsiteX65" fmla="*/ 10944981 w 12192000"/>
              <a:gd name="connsiteY65" fmla="*/ 615042 h 4939827"/>
              <a:gd name="connsiteX66" fmla="*/ 11006376 w 12192000"/>
              <a:gd name="connsiteY66" fmla="*/ 645957 h 4939827"/>
              <a:gd name="connsiteX67" fmla="*/ 11076308 w 12192000"/>
              <a:gd name="connsiteY67" fmla="*/ 675698 h 4939827"/>
              <a:gd name="connsiteX68" fmla="*/ 11148789 w 12192000"/>
              <a:gd name="connsiteY68" fmla="*/ 685041 h 4939827"/>
              <a:gd name="connsiteX69" fmla="*/ 11249129 w 12192000"/>
              <a:gd name="connsiteY69" fmla="*/ 684218 h 4939827"/>
              <a:gd name="connsiteX70" fmla="*/ 11299915 w 12192000"/>
              <a:gd name="connsiteY70" fmla="*/ 692177 h 4939827"/>
              <a:gd name="connsiteX71" fmla="*/ 11386973 w 12192000"/>
              <a:gd name="connsiteY71" fmla="*/ 708209 h 4939827"/>
              <a:gd name="connsiteX72" fmla="*/ 11500105 w 12192000"/>
              <a:gd name="connsiteY72" fmla="*/ 735014 h 4939827"/>
              <a:gd name="connsiteX73" fmla="*/ 11621735 w 12192000"/>
              <a:gd name="connsiteY73" fmla="*/ 789584 h 4939827"/>
              <a:gd name="connsiteX74" fmla="*/ 11691200 w 12192000"/>
              <a:gd name="connsiteY74" fmla="*/ 867902 h 4939827"/>
              <a:gd name="connsiteX75" fmla="*/ 11819427 w 12192000"/>
              <a:gd name="connsiteY75" fmla="*/ 911634 h 4939827"/>
              <a:gd name="connsiteX76" fmla="*/ 11969720 w 12192000"/>
              <a:gd name="connsiteY76" fmla="*/ 964737 h 4939827"/>
              <a:gd name="connsiteX77" fmla="*/ 12055766 w 12192000"/>
              <a:gd name="connsiteY77" fmla="*/ 991268 h 4939827"/>
              <a:gd name="connsiteX78" fmla="*/ 12171539 w 12192000"/>
              <a:gd name="connsiteY78" fmla="*/ 995427 h 4939827"/>
              <a:gd name="connsiteX79" fmla="*/ 12187831 w 12192000"/>
              <a:gd name="connsiteY79" fmla="*/ 996580 h 4939827"/>
              <a:gd name="connsiteX80" fmla="*/ 12192000 w 12192000"/>
              <a:gd name="connsiteY80" fmla="*/ 996726 h 4939827"/>
              <a:gd name="connsiteX81" fmla="*/ 12192000 w 12192000"/>
              <a:gd name="connsiteY81" fmla="*/ 4939827 h 4939827"/>
              <a:gd name="connsiteX82" fmla="*/ 0 w 12192000"/>
              <a:gd name="connsiteY82" fmla="*/ 4939827 h 4939827"/>
              <a:gd name="connsiteX83" fmla="*/ 0 w 12192000"/>
              <a:gd name="connsiteY83" fmla="*/ 512043 h 4939827"/>
              <a:gd name="connsiteX84" fmla="*/ 7381 w 12192000"/>
              <a:gd name="connsiteY84" fmla="*/ 512580 h 4939827"/>
              <a:gd name="connsiteX85" fmla="*/ 100029 w 12192000"/>
              <a:gd name="connsiteY85" fmla="*/ 504758 h 4939827"/>
              <a:gd name="connsiteX86" fmla="*/ 155244 w 12192000"/>
              <a:gd name="connsiteY86" fmla="*/ 525130 h 4939827"/>
              <a:gd name="connsiteX87" fmla="*/ 254366 w 12192000"/>
              <a:gd name="connsiteY87" fmla="*/ 534449 h 4939827"/>
              <a:gd name="connsiteX88" fmla="*/ 447292 w 12192000"/>
              <a:gd name="connsiteY88" fmla="*/ 542725 h 4939827"/>
              <a:gd name="connsiteX89" fmla="*/ 628105 w 12192000"/>
              <a:gd name="connsiteY89" fmla="*/ 547853 h 4939827"/>
              <a:gd name="connsiteX90" fmla="*/ 783146 w 12192000"/>
              <a:gd name="connsiteY90" fmla="*/ 591799 h 4939827"/>
              <a:gd name="connsiteX91" fmla="*/ 1043676 w 12192000"/>
              <a:gd name="connsiteY91" fmla="*/ 591887 h 4939827"/>
              <a:gd name="connsiteX92" fmla="*/ 1281816 w 12192000"/>
              <a:gd name="connsiteY92" fmla="*/ 520946 h 4939827"/>
              <a:gd name="connsiteX93" fmla="*/ 1486347 w 12192000"/>
              <a:gd name="connsiteY93" fmla="*/ 487310 h 4939827"/>
              <a:gd name="connsiteX94" fmla="*/ 1568079 w 12192000"/>
              <a:gd name="connsiteY94" fmla="*/ 462531 h 4939827"/>
              <a:gd name="connsiteX95" fmla="*/ 1622516 w 12192000"/>
              <a:gd name="connsiteY95" fmla="*/ 466058 h 4939827"/>
              <a:gd name="connsiteX96" fmla="*/ 1655457 w 12192000"/>
              <a:gd name="connsiteY96" fmla="*/ 465359 h 4939827"/>
              <a:gd name="connsiteX97" fmla="*/ 1717454 w 12192000"/>
              <a:gd name="connsiteY97" fmla="*/ 417203 h 4939827"/>
              <a:gd name="connsiteX98" fmla="*/ 1913794 w 12192000"/>
              <a:gd name="connsiteY98" fmla="*/ 365255 h 4939827"/>
              <a:gd name="connsiteX99" fmla="*/ 2129762 w 12192000"/>
              <a:gd name="connsiteY99" fmla="*/ 367832 h 4939827"/>
              <a:gd name="connsiteX100" fmla="*/ 2376970 w 12192000"/>
              <a:gd name="connsiteY100" fmla="*/ 350129 h 4939827"/>
              <a:gd name="connsiteX101" fmla="*/ 2480155 w 12192000"/>
              <a:gd name="connsiteY101" fmla="*/ 359227 h 4939827"/>
              <a:gd name="connsiteX102" fmla="*/ 2586782 w 12192000"/>
              <a:gd name="connsiteY102" fmla="*/ 339352 h 4939827"/>
              <a:gd name="connsiteX103" fmla="*/ 2679617 w 12192000"/>
              <a:gd name="connsiteY103" fmla="*/ 305383 h 4939827"/>
              <a:gd name="connsiteX104" fmla="*/ 2788947 w 12192000"/>
              <a:gd name="connsiteY104" fmla="*/ 250375 h 4939827"/>
              <a:gd name="connsiteX105" fmla="*/ 2965530 w 12192000"/>
              <a:gd name="connsiteY105" fmla="*/ 245958 h 4939827"/>
              <a:gd name="connsiteX106" fmla="*/ 3103677 w 12192000"/>
              <a:gd name="connsiteY106" fmla="*/ 209527 h 4939827"/>
              <a:gd name="connsiteX107" fmla="*/ 3126759 w 12192000"/>
              <a:gd name="connsiteY107" fmla="*/ 211226 h 4939827"/>
              <a:gd name="connsiteX108" fmla="*/ 3164020 w 12192000"/>
              <a:gd name="connsiteY108" fmla="*/ 212779 h 4939827"/>
              <a:gd name="connsiteX109" fmla="*/ 3285019 w 12192000"/>
              <a:gd name="connsiteY109" fmla="*/ 220535 h 4939827"/>
              <a:gd name="connsiteX110" fmla="*/ 3365154 w 12192000"/>
              <a:gd name="connsiteY110" fmla="*/ 226416 h 4939827"/>
              <a:gd name="connsiteX111" fmla="*/ 3367507 w 12192000"/>
              <a:gd name="connsiteY111" fmla="*/ 225416 h 4939827"/>
              <a:gd name="connsiteX112" fmla="*/ 3387567 w 12192000"/>
              <a:gd name="connsiteY112" fmla="*/ 227103 h 4939827"/>
              <a:gd name="connsiteX113" fmla="*/ 3498001 w 12192000"/>
              <a:gd name="connsiteY113" fmla="*/ 231941 h 4939827"/>
              <a:gd name="connsiteX114" fmla="*/ 3561557 w 12192000"/>
              <a:gd name="connsiteY114" fmla="*/ 228095 h 4939827"/>
              <a:gd name="connsiteX115" fmla="*/ 3611920 w 12192000"/>
              <a:gd name="connsiteY115" fmla="*/ 218094 h 4939827"/>
              <a:gd name="connsiteX116" fmla="*/ 3620528 w 12192000"/>
              <a:gd name="connsiteY116" fmla="*/ 218788 h 4939827"/>
              <a:gd name="connsiteX117" fmla="*/ 3620766 w 12192000"/>
              <a:gd name="connsiteY117" fmla="*/ 218511 h 4939827"/>
              <a:gd name="connsiteX118" fmla="*/ 3629977 w 12192000"/>
              <a:gd name="connsiteY118" fmla="*/ 218664 h 4939827"/>
              <a:gd name="connsiteX119" fmla="*/ 3636217 w 12192000"/>
              <a:gd name="connsiteY119" fmla="*/ 220048 h 4939827"/>
              <a:gd name="connsiteX120" fmla="*/ 3709484 w 12192000"/>
              <a:gd name="connsiteY120" fmla="*/ 186927 h 4939827"/>
              <a:gd name="connsiteX121" fmla="*/ 3761342 w 12192000"/>
              <a:gd name="connsiteY121" fmla="*/ 177474 h 4939827"/>
              <a:gd name="connsiteX122" fmla="*/ 3799748 w 12192000"/>
              <a:gd name="connsiteY122" fmla="*/ 167154 h 4939827"/>
              <a:gd name="connsiteX123" fmla="*/ 3922756 w 12192000"/>
              <a:gd name="connsiteY123" fmla="*/ 194044 h 4939827"/>
              <a:gd name="connsiteX124" fmla="*/ 4028476 w 12192000"/>
              <a:gd name="connsiteY124" fmla="*/ 223679 h 4939827"/>
              <a:gd name="connsiteX125" fmla="*/ 4191582 w 12192000"/>
              <a:gd name="connsiteY125" fmla="*/ 238952 h 4939827"/>
              <a:gd name="connsiteX126" fmla="*/ 4251024 w 12192000"/>
              <a:gd name="connsiteY126" fmla="*/ 240874 h 4939827"/>
              <a:gd name="connsiteX127" fmla="*/ 4355275 w 12192000"/>
              <a:gd name="connsiteY127" fmla="*/ 260205 h 4939827"/>
              <a:gd name="connsiteX128" fmla="*/ 4423807 w 12192000"/>
              <a:gd name="connsiteY128" fmla="*/ 270366 h 4939827"/>
              <a:gd name="connsiteX129" fmla="*/ 4558432 w 12192000"/>
              <a:gd name="connsiteY129" fmla="*/ 269194 h 4939827"/>
              <a:gd name="connsiteX130" fmla="*/ 4635061 w 12192000"/>
              <a:gd name="connsiteY130" fmla="*/ 280682 h 4939827"/>
              <a:gd name="connsiteX131" fmla="*/ 4807427 w 12192000"/>
              <a:gd name="connsiteY131" fmla="*/ 276835 h 4939827"/>
              <a:gd name="connsiteX132" fmla="*/ 5028933 w 12192000"/>
              <a:gd name="connsiteY132" fmla="*/ 183887 h 4939827"/>
              <a:gd name="connsiteX133" fmla="*/ 5093642 w 12192000"/>
              <a:gd name="connsiteY133" fmla="*/ 177214 h 4939827"/>
              <a:gd name="connsiteX134" fmla="*/ 5102642 w 12192000"/>
              <a:gd name="connsiteY134" fmla="*/ 186816 h 4939827"/>
              <a:gd name="connsiteX135" fmla="*/ 5193590 w 12192000"/>
              <a:gd name="connsiteY135" fmla="*/ 156458 h 4939827"/>
              <a:gd name="connsiteX136" fmla="*/ 5323922 w 12192000"/>
              <a:gd name="connsiteY136" fmla="*/ 146332 h 4939827"/>
              <a:gd name="connsiteX137" fmla="*/ 5421860 w 12192000"/>
              <a:gd name="connsiteY137" fmla="*/ 167298 h 4939827"/>
              <a:gd name="connsiteX138" fmla="*/ 5476948 w 12192000"/>
              <a:gd name="connsiteY138" fmla="*/ 173249 h 4939827"/>
              <a:gd name="connsiteX139" fmla="*/ 5516842 w 12192000"/>
              <a:gd name="connsiteY139" fmla="*/ 184018 h 4939827"/>
              <a:gd name="connsiteX140" fmla="*/ 5619415 w 12192000"/>
              <a:gd name="connsiteY140" fmla="*/ 176781 h 4939827"/>
              <a:gd name="connsiteX141" fmla="*/ 5789867 w 12192000"/>
              <a:gd name="connsiteY141" fmla="*/ 150304 h 4939827"/>
              <a:gd name="connsiteX142" fmla="*/ 5825953 w 12192000"/>
              <a:gd name="connsiteY142" fmla="*/ 147907 h 4939827"/>
              <a:gd name="connsiteX143" fmla="*/ 5856168 w 12192000"/>
              <a:gd name="connsiteY143" fmla="*/ 158719 h 4939827"/>
              <a:gd name="connsiteX144" fmla="*/ 5862476 w 12192000"/>
              <a:gd name="connsiteY144" fmla="*/ 172447 h 4939827"/>
              <a:gd name="connsiteX145" fmla="*/ 5882195 w 12192000"/>
              <a:gd name="connsiteY145" fmla="*/ 173195 h 4939827"/>
              <a:gd name="connsiteX146" fmla="*/ 5952585 w 12192000"/>
              <a:gd name="connsiteY146" fmla="*/ 161012 h 4939827"/>
              <a:gd name="connsiteX147" fmla="*/ 6001964 w 12192000"/>
              <a:gd name="connsiteY147" fmla="*/ 154786 h 4939827"/>
              <a:gd name="connsiteX148" fmla="*/ 6184207 w 12192000"/>
              <a:gd name="connsiteY148" fmla="*/ 132658 h 4939827"/>
              <a:gd name="connsiteX149" fmla="*/ 6415830 w 12192000"/>
              <a:gd name="connsiteY149" fmla="*/ 136006 h 4939827"/>
              <a:gd name="connsiteX150" fmla="*/ 6756965 w 12192000"/>
              <a:gd name="connsiteY150" fmla="*/ 57636 h 4939827"/>
              <a:gd name="connsiteX151" fmla="*/ 6819400 w 12192000"/>
              <a:gd name="connsiteY151" fmla="*/ 30742 h 4939827"/>
              <a:gd name="connsiteX152" fmla="*/ 6986370 w 12192000"/>
              <a:gd name="connsiteY152" fmla="*/ 12659 h 4939827"/>
              <a:gd name="connsiteX153" fmla="*/ 6989536 w 12192000"/>
              <a:gd name="connsiteY153" fmla="*/ 14528 h 4939827"/>
              <a:gd name="connsiteX154" fmla="*/ 7015933 w 12192000"/>
              <a:gd name="connsiteY154" fmla="*/ 9653 h 4939827"/>
              <a:gd name="connsiteX155" fmla="*/ 7020592 w 12192000"/>
              <a:gd name="connsiteY155" fmla="*/ 1651 h 4939827"/>
              <a:gd name="connsiteX156" fmla="*/ 7025905 w 12192000"/>
              <a:gd name="connsiteY156" fmla="*/ 0 h 493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12192000" h="4939827">
                <a:moveTo>
                  <a:pt x="7025905" y="0"/>
                </a:moveTo>
                <a:lnTo>
                  <a:pt x="7032579" y="2808"/>
                </a:lnTo>
                <a:cubicBezTo>
                  <a:pt x="7044119" y="6590"/>
                  <a:pt x="7059062" y="10207"/>
                  <a:pt x="7079505" y="12971"/>
                </a:cubicBezTo>
                <a:cubicBezTo>
                  <a:pt x="7111522" y="10537"/>
                  <a:pt x="7122591" y="11519"/>
                  <a:pt x="7158791" y="12462"/>
                </a:cubicBezTo>
                <a:lnTo>
                  <a:pt x="7233338" y="24846"/>
                </a:lnTo>
                <a:cubicBezTo>
                  <a:pt x="7247177" y="23787"/>
                  <a:pt x="7254856" y="25962"/>
                  <a:pt x="7259791" y="29557"/>
                </a:cubicBezTo>
                <a:lnTo>
                  <a:pt x="7263923" y="35029"/>
                </a:lnTo>
                <a:lnTo>
                  <a:pt x="7281549" y="39654"/>
                </a:lnTo>
                <a:lnTo>
                  <a:pt x="7374735" y="65326"/>
                </a:lnTo>
                <a:lnTo>
                  <a:pt x="7376078" y="63849"/>
                </a:lnTo>
                <a:lnTo>
                  <a:pt x="7402026" y="60308"/>
                </a:lnTo>
                <a:lnTo>
                  <a:pt x="7415091" y="77403"/>
                </a:lnTo>
                <a:cubicBezTo>
                  <a:pt x="7421672" y="79965"/>
                  <a:pt x="7475806" y="92960"/>
                  <a:pt x="7488682" y="83440"/>
                </a:cubicBezTo>
                <a:cubicBezTo>
                  <a:pt x="7541625" y="94782"/>
                  <a:pt x="7683214" y="133614"/>
                  <a:pt x="7732750" y="145456"/>
                </a:cubicBezTo>
                <a:cubicBezTo>
                  <a:pt x="7748318" y="162765"/>
                  <a:pt x="7764581" y="171696"/>
                  <a:pt x="7785900" y="154493"/>
                </a:cubicBezTo>
                <a:cubicBezTo>
                  <a:pt x="7822539" y="158614"/>
                  <a:pt x="7915312" y="166523"/>
                  <a:pt x="7952584" y="170181"/>
                </a:cubicBezTo>
                <a:cubicBezTo>
                  <a:pt x="7998047" y="181004"/>
                  <a:pt x="8029749" y="207794"/>
                  <a:pt x="8058681" y="219431"/>
                </a:cubicBezTo>
                <a:cubicBezTo>
                  <a:pt x="8095466" y="185885"/>
                  <a:pt x="8090835" y="241759"/>
                  <a:pt x="8126175" y="240005"/>
                </a:cubicBezTo>
                <a:cubicBezTo>
                  <a:pt x="8163290" y="246246"/>
                  <a:pt x="8238799" y="256773"/>
                  <a:pt x="8281371" y="256875"/>
                </a:cubicBezTo>
                <a:cubicBezTo>
                  <a:pt x="8313651" y="251026"/>
                  <a:pt x="8346882" y="248570"/>
                  <a:pt x="8381609" y="240618"/>
                </a:cubicBezTo>
                <a:lnTo>
                  <a:pt x="8406759" y="232517"/>
                </a:lnTo>
                <a:lnTo>
                  <a:pt x="8426506" y="241842"/>
                </a:lnTo>
                <a:lnTo>
                  <a:pt x="8427949" y="240981"/>
                </a:lnTo>
                <a:cubicBezTo>
                  <a:pt x="8431925" y="239458"/>
                  <a:pt x="8436260" y="239096"/>
                  <a:pt x="8441468" y="241157"/>
                </a:cubicBezTo>
                <a:lnTo>
                  <a:pt x="8565757" y="255317"/>
                </a:lnTo>
                <a:lnTo>
                  <a:pt x="8573171" y="258426"/>
                </a:lnTo>
                <a:lnTo>
                  <a:pt x="8573548" y="258241"/>
                </a:lnTo>
                <a:cubicBezTo>
                  <a:pt x="8575650" y="258391"/>
                  <a:pt x="8618469" y="259217"/>
                  <a:pt x="8622021" y="261028"/>
                </a:cubicBezTo>
                <a:lnTo>
                  <a:pt x="8672650" y="254821"/>
                </a:lnTo>
                <a:cubicBezTo>
                  <a:pt x="8716151" y="260353"/>
                  <a:pt x="8748971" y="243487"/>
                  <a:pt x="8785543" y="263406"/>
                </a:cubicBezTo>
                <a:cubicBezTo>
                  <a:pt x="8826293" y="268498"/>
                  <a:pt x="8797654" y="254573"/>
                  <a:pt x="8830588" y="265483"/>
                </a:cubicBezTo>
                <a:cubicBezTo>
                  <a:pt x="8849202" y="267272"/>
                  <a:pt x="8877544" y="266277"/>
                  <a:pt x="8905142" y="264958"/>
                </a:cubicBezTo>
                <a:lnTo>
                  <a:pt x="8968582" y="262728"/>
                </a:lnTo>
                <a:lnTo>
                  <a:pt x="8972994" y="263284"/>
                </a:lnTo>
                <a:lnTo>
                  <a:pt x="9004605" y="258041"/>
                </a:lnTo>
                <a:lnTo>
                  <a:pt x="9016165" y="261258"/>
                </a:lnTo>
                <a:cubicBezTo>
                  <a:pt x="9028775" y="267579"/>
                  <a:pt x="9039083" y="277488"/>
                  <a:pt x="9043297" y="281547"/>
                </a:cubicBezTo>
                <a:lnTo>
                  <a:pt x="9048315" y="279264"/>
                </a:lnTo>
                <a:lnTo>
                  <a:pt x="9054706" y="278538"/>
                </a:lnTo>
                <a:lnTo>
                  <a:pt x="9070919" y="281810"/>
                </a:lnTo>
                <a:lnTo>
                  <a:pt x="9076813" y="283909"/>
                </a:lnTo>
                <a:cubicBezTo>
                  <a:pt x="9080948" y="285030"/>
                  <a:pt x="9083794" y="285362"/>
                  <a:pt x="9085871" y="285133"/>
                </a:cubicBezTo>
                <a:lnTo>
                  <a:pt x="9086159" y="284887"/>
                </a:lnTo>
                <a:lnTo>
                  <a:pt x="9134606" y="288168"/>
                </a:lnTo>
                <a:cubicBezTo>
                  <a:pt x="9149441" y="274272"/>
                  <a:pt x="9194106" y="309414"/>
                  <a:pt x="9195590" y="279568"/>
                </a:cubicBezTo>
                <a:cubicBezTo>
                  <a:pt x="9212898" y="284479"/>
                  <a:pt x="9220866" y="298055"/>
                  <a:pt x="9219336" y="278133"/>
                </a:cubicBezTo>
                <a:cubicBezTo>
                  <a:pt x="9225159" y="279201"/>
                  <a:pt x="9229164" y="278078"/>
                  <a:pt x="9232362" y="275894"/>
                </a:cubicBezTo>
                <a:lnTo>
                  <a:pt x="9283638" y="299924"/>
                </a:lnTo>
                <a:lnTo>
                  <a:pt x="9371484" y="329634"/>
                </a:lnTo>
                <a:lnTo>
                  <a:pt x="9404829" y="339038"/>
                </a:lnTo>
                <a:lnTo>
                  <a:pt x="9427021" y="358784"/>
                </a:lnTo>
                <a:cubicBezTo>
                  <a:pt x="9500124" y="364086"/>
                  <a:pt x="9604652" y="390635"/>
                  <a:pt x="9670844" y="405128"/>
                </a:cubicBezTo>
                <a:cubicBezTo>
                  <a:pt x="9688531" y="417998"/>
                  <a:pt x="9762277" y="426463"/>
                  <a:pt x="9816083" y="416573"/>
                </a:cubicBezTo>
                <a:lnTo>
                  <a:pt x="9936741" y="437044"/>
                </a:lnTo>
                <a:cubicBezTo>
                  <a:pt x="9978091" y="447025"/>
                  <a:pt x="10008641" y="443705"/>
                  <a:pt x="10050093" y="443783"/>
                </a:cubicBezTo>
                <a:cubicBezTo>
                  <a:pt x="10074709" y="448779"/>
                  <a:pt x="10088915" y="449258"/>
                  <a:pt x="10130090" y="459520"/>
                </a:cubicBezTo>
                <a:cubicBezTo>
                  <a:pt x="10137791" y="458564"/>
                  <a:pt x="10165777" y="459877"/>
                  <a:pt x="10173456" y="457749"/>
                </a:cubicBezTo>
                <a:lnTo>
                  <a:pt x="10218232" y="459820"/>
                </a:lnTo>
                <a:lnTo>
                  <a:pt x="10354176" y="471377"/>
                </a:lnTo>
                <a:cubicBezTo>
                  <a:pt x="10367946" y="478917"/>
                  <a:pt x="10417270" y="488110"/>
                  <a:pt x="10430681" y="481226"/>
                </a:cubicBezTo>
                <a:cubicBezTo>
                  <a:pt x="10441804" y="481366"/>
                  <a:pt x="10469025" y="490181"/>
                  <a:pt x="10478169" y="481774"/>
                </a:cubicBezTo>
                <a:cubicBezTo>
                  <a:pt x="10503830" y="488972"/>
                  <a:pt x="10531359" y="489751"/>
                  <a:pt x="10540907" y="485607"/>
                </a:cubicBezTo>
                <a:cubicBezTo>
                  <a:pt x="10569054" y="475472"/>
                  <a:pt x="10590882" y="489185"/>
                  <a:pt x="10614941" y="487592"/>
                </a:cubicBezTo>
                <a:cubicBezTo>
                  <a:pt x="10654657" y="492458"/>
                  <a:pt x="10645652" y="516778"/>
                  <a:pt x="10674098" y="521656"/>
                </a:cubicBezTo>
                <a:cubicBezTo>
                  <a:pt x="10737163" y="537583"/>
                  <a:pt x="10829686" y="559302"/>
                  <a:pt x="10874834" y="574867"/>
                </a:cubicBezTo>
                <a:cubicBezTo>
                  <a:pt x="10919981" y="590432"/>
                  <a:pt x="10878682" y="577481"/>
                  <a:pt x="10944981" y="615042"/>
                </a:cubicBezTo>
                <a:cubicBezTo>
                  <a:pt x="10976235" y="616974"/>
                  <a:pt x="10982969" y="648568"/>
                  <a:pt x="11006376" y="645957"/>
                </a:cubicBezTo>
                <a:cubicBezTo>
                  <a:pt x="11005343" y="630631"/>
                  <a:pt x="11047577" y="676048"/>
                  <a:pt x="11076308" y="675698"/>
                </a:cubicBezTo>
                <a:cubicBezTo>
                  <a:pt x="11093142" y="677175"/>
                  <a:pt x="11131116" y="681348"/>
                  <a:pt x="11148789" y="685041"/>
                </a:cubicBezTo>
                <a:cubicBezTo>
                  <a:pt x="11177310" y="688243"/>
                  <a:pt x="11217768" y="714725"/>
                  <a:pt x="11249129" y="684218"/>
                </a:cubicBezTo>
                <a:cubicBezTo>
                  <a:pt x="11276269" y="697037"/>
                  <a:pt x="11257432" y="693670"/>
                  <a:pt x="11299915" y="692177"/>
                </a:cubicBezTo>
                <a:cubicBezTo>
                  <a:pt x="11314401" y="703224"/>
                  <a:pt x="11371412" y="714421"/>
                  <a:pt x="11386973" y="708209"/>
                </a:cubicBezTo>
                <a:cubicBezTo>
                  <a:pt x="11425657" y="716286"/>
                  <a:pt x="11454555" y="715485"/>
                  <a:pt x="11500105" y="735014"/>
                </a:cubicBezTo>
                <a:cubicBezTo>
                  <a:pt x="11545172" y="751781"/>
                  <a:pt x="11573053" y="787789"/>
                  <a:pt x="11621735" y="789584"/>
                </a:cubicBezTo>
                <a:lnTo>
                  <a:pt x="11691200" y="867902"/>
                </a:lnTo>
                <a:cubicBezTo>
                  <a:pt x="11734106" y="911360"/>
                  <a:pt x="11773008" y="895495"/>
                  <a:pt x="11819427" y="911634"/>
                </a:cubicBezTo>
                <a:lnTo>
                  <a:pt x="11969720" y="964737"/>
                </a:lnTo>
                <a:cubicBezTo>
                  <a:pt x="12009110" y="978008"/>
                  <a:pt x="12010206" y="989588"/>
                  <a:pt x="12055766" y="991268"/>
                </a:cubicBezTo>
                <a:cubicBezTo>
                  <a:pt x="12105723" y="1003445"/>
                  <a:pt x="12068493" y="1020292"/>
                  <a:pt x="12171539" y="995427"/>
                </a:cubicBezTo>
                <a:cubicBezTo>
                  <a:pt x="12174929" y="995822"/>
                  <a:pt x="12180763" y="996228"/>
                  <a:pt x="12187831" y="996580"/>
                </a:cubicBezTo>
                <a:lnTo>
                  <a:pt x="12192000" y="996726"/>
                </a:lnTo>
                <a:lnTo>
                  <a:pt x="12192000" y="4939827"/>
                </a:lnTo>
                <a:lnTo>
                  <a:pt x="0" y="4939827"/>
                </a:lnTo>
                <a:lnTo>
                  <a:pt x="0" y="512043"/>
                </a:lnTo>
                <a:lnTo>
                  <a:pt x="7381" y="512580"/>
                </a:lnTo>
                <a:cubicBezTo>
                  <a:pt x="39359" y="514524"/>
                  <a:pt x="72732" y="514144"/>
                  <a:pt x="100029" y="504758"/>
                </a:cubicBezTo>
                <a:cubicBezTo>
                  <a:pt x="115935" y="525779"/>
                  <a:pt x="143126" y="489229"/>
                  <a:pt x="155244" y="525130"/>
                </a:cubicBezTo>
                <a:cubicBezTo>
                  <a:pt x="173881" y="522487"/>
                  <a:pt x="242791" y="514086"/>
                  <a:pt x="254366" y="534449"/>
                </a:cubicBezTo>
                <a:cubicBezTo>
                  <a:pt x="303041" y="537382"/>
                  <a:pt x="380161" y="541650"/>
                  <a:pt x="447292" y="542725"/>
                </a:cubicBezTo>
                <a:cubicBezTo>
                  <a:pt x="530282" y="553078"/>
                  <a:pt x="572130" y="539673"/>
                  <a:pt x="628105" y="547853"/>
                </a:cubicBezTo>
                <a:cubicBezTo>
                  <a:pt x="661608" y="509671"/>
                  <a:pt x="746152" y="605137"/>
                  <a:pt x="783146" y="591799"/>
                </a:cubicBezTo>
                <a:cubicBezTo>
                  <a:pt x="862499" y="590113"/>
                  <a:pt x="949481" y="579142"/>
                  <a:pt x="1043676" y="591887"/>
                </a:cubicBezTo>
                <a:cubicBezTo>
                  <a:pt x="1120353" y="576991"/>
                  <a:pt x="1172004" y="553592"/>
                  <a:pt x="1281816" y="520946"/>
                </a:cubicBezTo>
                <a:cubicBezTo>
                  <a:pt x="1339915" y="511282"/>
                  <a:pt x="1459480" y="554579"/>
                  <a:pt x="1486347" y="487310"/>
                </a:cubicBezTo>
                <a:cubicBezTo>
                  <a:pt x="1507765" y="532008"/>
                  <a:pt x="1539168" y="465954"/>
                  <a:pt x="1568079" y="462531"/>
                </a:cubicBezTo>
                <a:cubicBezTo>
                  <a:pt x="1587821" y="491525"/>
                  <a:pt x="1601468" y="469316"/>
                  <a:pt x="1622516" y="466058"/>
                </a:cubicBezTo>
                <a:cubicBezTo>
                  <a:pt x="1630056" y="483510"/>
                  <a:pt x="1647504" y="484261"/>
                  <a:pt x="1655457" y="465359"/>
                </a:cubicBezTo>
                <a:cubicBezTo>
                  <a:pt x="1651800" y="419723"/>
                  <a:pt x="1709718" y="447719"/>
                  <a:pt x="1717454" y="417203"/>
                </a:cubicBezTo>
                <a:cubicBezTo>
                  <a:pt x="1753115" y="414011"/>
                  <a:pt x="1882851" y="412376"/>
                  <a:pt x="1913794" y="365255"/>
                </a:cubicBezTo>
                <a:cubicBezTo>
                  <a:pt x="2001060" y="361067"/>
                  <a:pt x="2099559" y="366414"/>
                  <a:pt x="2129762" y="367832"/>
                </a:cubicBezTo>
                <a:cubicBezTo>
                  <a:pt x="2215380" y="355065"/>
                  <a:pt x="2248807" y="343296"/>
                  <a:pt x="2376970" y="350129"/>
                </a:cubicBezTo>
                <a:cubicBezTo>
                  <a:pt x="2393251" y="360463"/>
                  <a:pt x="2473371" y="379419"/>
                  <a:pt x="2480155" y="359227"/>
                </a:cubicBezTo>
                <a:cubicBezTo>
                  <a:pt x="2520060" y="359505"/>
                  <a:pt x="2561270" y="311415"/>
                  <a:pt x="2586782" y="339352"/>
                </a:cubicBezTo>
                <a:cubicBezTo>
                  <a:pt x="2585230" y="294982"/>
                  <a:pt x="2653633" y="316689"/>
                  <a:pt x="2679617" y="305383"/>
                </a:cubicBezTo>
                <a:cubicBezTo>
                  <a:pt x="2721434" y="266011"/>
                  <a:pt x="2746765" y="276002"/>
                  <a:pt x="2788947" y="250375"/>
                </a:cubicBezTo>
                <a:cubicBezTo>
                  <a:pt x="2851672" y="235447"/>
                  <a:pt x="2913075" y="252766"/>
                  <a:pt x="2965530" y="245958"/>
                </a:cubicBezTo>
                <a:cubicBezTo>
                  <a:pt x="3001911" y="238336"/>
                  <a:pt x="3090203" y="217828"/>
                  <a:pt x="3103677" y="209527"/>
                </a:cubicBezTo>
                <a:lnTo>
                  <a:pt x="3126759" y="211226"/>
                </a:lnTo>
                <a:cubicBezTo>
                  <a:pt x="3136908" y="211889"/>
                  <a:pt x="3148903" y="212490"/>
                  <a:pt x="3164020" y="212779"/>
                </a:cubicBezTo>
                <a:cubicBezTo>
                  <a:pt x="3225474" y="210084"/>
                  <a:pt x="3231859" y="218227"/>
                  <a:pt x="3285019" y="220535"/>
                </a:cubicBezTo>
                <a:cubicBezTo>
                  <a:pt x="3318541" y="222809"/>
                  <a:pt x="3359787" y="223898"/>
                  <a:pt x="3365154" y="226416"/>
                </a:cubicBezTo>
                <a:lnTo>
                  <a:pt x="3367507" y="225416"/>
                </a:lnTo>
                <a:cubicBezTo>
                  <a:pt x="3377583" y="223667"/>
                  <a:pt x="3383502" y="224760"/>
                  <a:pt x="3387567" y="227103"/>
                </a:cubicBezTo>
                <a:lnTo>
                  <a:pt x="3498001" y="231941"/>
                </a:lnTo>
                <a:cubicBezTo>
                  <a:pt x="3513569" y="226158"/>
                  <a:pt x="3539132" y="232525"/>
                  <a:pt x="3561557" y="228095"/>
                </a:cubicBezTo>
                <a:cubicBezTo>
                  <a:pt x="3574944" y="230843"/>
                  <a:pt x="3597426" y="216287"/>
                  <a:pt x="3611920" y="218094"/>
                </a:cubicBezTo>
                <a:lnTo>
                  <a:pt x="3620528" y="218788"/>
                </a:lnTo>
                <a:lnTo>
                  <a:pt x="3620766" y="218511"/>
                </a:lnTo>
                <a:cubicBezTo>
                  <a:pt x="3622780" y="218042"/>
                  <a:pt x="3625663" y="218038"/>
                  <a:pt x="3629977" y="218664"/>
                </a:cubicBezTo>
                <a:lnTo>
                  <a:pt x="3636217" y="220048"/>
                </a:lnTo>
                <a:lnTo>
                  <a:pt x="3709484" y="186927"/>
                </a:lnTo>
                <a:cubicBezTo>
                  <a:pt x="3731015" y="183190"/>
                  <a:pt x="3745790" y="180810"/>
                  <a:pt x="3761342" y="177474"/>
                </a:cubicBezTo>
                <a:lnTo>
                  <a:pt x="3799748" y="167154"/>
                </a:lnTo>
                <a:lnTo>
                  <a:pt x="3922756" y="194044"/>
                </a:lnTo>
                <a:cubicBezTo>
                  <a:pt x="3960877" y="203465"/>
                  <a:pt x="3965250" y="215357"/>
                  <a:pt x="4028476" y="223679"/>
                </a:cubicBezTo>
                <a:cubicBezTo>
                  <a:pt x="4088751" y="228019"/>
                  <a:pt x="4139112" y="248870"/>
                  <a:pt x="4191582" y="238952"/>
                </a:cubicBezTo>
                <a:cubicBezTo>
                  <a:pt x="4210842" y="254091"/>
                  <a:pt x="4229809" y="260810"/>
                  <a:pt x="4251024" y="240874"/>
                </a:cubicBezTo>
                <a:cubicBezTo>
                  <a:pt x="4306627" y="250935"/>
                  <a:pt x="4317066" y="281625"/>
                  <a:pt x="4355275" y="260205"/>
                </a:cubicBezTo>
                <a:cubicBezTo>
                  <a:pt x="4390577" y="327090"/>
                  <a:pt x="4385658" y="272111"/>
                  <a:pt x="4423807" y="270366"/>
                </a:cubicBezTo>
                <a:cubicBezTo>
                  <a:pt x="4457666" y="271864"/>
                  <a:pt x="4523223" y="267475"/>
                  <a:pt x="4558432" y="269194"/>
                </a:cubicBezTo>
                <a:cubicBezTo>
                  <a:pt x="4594553" y="230955"/>
                  <a:pt x="4596517" y="287120"/>
                  <a:pt x="4635061" y="280682"/>
                </a:cubicBezTo>
                <a:cubicBezTo>
                  <a:pt x="4676560" y="281955"/>
                  <a:pt x="4741782" y="292968"/>
                  <a:pt x="4807427" y="276835"/>
                </a:cubicBezTo>
                <a:cubicBezTo>
                  <a:pt x="4876769" y="256626"/>
                  <a:pt x="4951997" y="249407"/>
                  <a:pt x="5028933" y="183887"/>
                </a:cubicBezTo>
                <a:cubicBezTo>
                  <a:pt x="5044713" y="164149"/>
                  <a:pt x="5073685" y="161161"/>
                  <a:pt x="5093642" y="177214"/>
                </a:cubicBezTo>
                <a:cubicBezTo>
                  <a:pt x="5097077" y="179978"/>
                  <a:pt x="5100108" y="183212"/>
                  <a:pt x="5102642" y="186816"/>
                </a:cubicBezTo>
                <a:cubicBezTo>
                  <a:pt x="5150234" y="139156"/>
                  <a:pt x="5169674" y="190314"/>
                  <a:pt x="5193590" y="156458"/>
                </a:cubicBezTo>
                <a:cubicBezTo>
                  <a:pt x="5257854" y="151722"/>
                  <a:pt x="5301917" y="175841"/>
                  <a:pt x="5323922" y="146332"/>
                </a:cubicBezTo>
                <a:cubicBezTo>
                  <a:pt x="5355266" y="153538"/>
                  <a:pt x="5392601" y="198271"/>
                  <a:pt x="5421860" y="167298"/>
                </a:cubicBezTo>
                <a:cubicBezTo>
                  <a:pt x="5420630" y="196364"/>
                  <a:pt x="5461576" y="151467"/>
                  <a:pt x="5476948" y="173249"/>
                </a:cubicBezTo>
                <a:cubicBezTo>
                  <a:pt x="5487334" y="191763"/>
                  <a:pt x="5502178" y="182456"/>
                  <a:pt x="5516842" y="184018"/>
                </a:cubicBezTo>
                <a:cubicBezTo>
                  <a:pt x="5533140" y="200158"/>
                  <a:pt x="5599828" y="189750"/>
                  <a:pt x="5619415" y="176781"/>
                </a:cubicBezTo>
                <a:cubicBezTo>
                  <a:pt x="5690073" y="168499"/>
                  <a:pt x="5748631" y="186964"/>
                  <a:pt x="5789867" y="150304"/>
                </a:cubicBezTo>
                <a:cubicBezTo>
                  <a:pt x="5802836" y="146282"/>
                  <a:pt x="5814753" y="145947"/>
                  <a:pt x="5825953" y="147907"/>
                </a:cubicBezTo>
                <a:lnTo>
                  <a:pt x="5856168" y="158719"/>
                </a:lnTo>
                <a:lnTo>
                  <a:pt x="5862476" y="172447"/>
                </a:lnTo>
                <a:lnTo>
                  <a:pt x="5882195" y="173195"/>
                </a:lnTo>
                <a:lnTo>
                  <a:pt x="5952585" y="161012"/>
                </a:lnTo>
                <a:cubicBezTo>
                  <a:pt x="5962273" y="166588"/>
                  <a:pt x="5992020" y="151579"/>
                  <a:pt x="6001964" y="154786"/>
                </a:cubicBezTo>
                <a:cubicBezTo>
                  <a:pt x="6061748" y="122178"/>
                  <a:pt x="6101539" y="131534"/>
                  <a:pt x="6184207" y="132658"/>
                </a:cubicBezTo>
                <a:cubicBezTo>
                  <a:pt x="6266582" y="127016"/>
                  <a:pt x="6286876" y="151859"/>
                  <a:pt x="6415830" y="136006"/>
                </a:cubicBezTo>
                <a:cubicBezTo>
                  <a:pt x="6563502" y="116945"/>
                  <a:pt x="6684679" y="79367"/>
                  <a:pt x="6756965" y="57636"/>
                </a:cubicBezTo>
                <a:cubicBezTo>
                  <a:pt x="6761544" y="48663"/>
                  <a:pt x="6812642" y="36519"/>
                  <a:pt x="6819400" y="30742"/>
                </a:cubicBezTo>
                <a:lnTo>
                  <a:pt x="6986370" y="12659"/>
                </a:lnTo>
                <a:lnTo>
                  <a:pt x="6989536" y="14528"/>
                </a:lnTo>
                <a:cubicBezTo>
                  <a:pt x="7002946" y="17364"/>
                  <a:pt x="7010700" y="14716"/>
                  <a:pt x="7015933" y="9653"/>
                </a:cubicBezTo>
                <a:lnTo>
                  <a:pt x="7020592" y="1651"/>
                </a:lnTo>
                <a:lnTo>
                  <a:pt x="7025905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1F6E25-C31B-E021-6BF1-CA46372C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744" y="5198168"/>
            <a:ext cx="9859618" cy="6427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ROLES DEFINIDOS POR EL USUARIO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389D0BC-BA1D-4360-88F9-D9ECCBDAB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17950" y="647758"/>
            <a:ext cx="8355105" cy="4392652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Marcador de contenido 8" descr="Diagrama, Gráfico de cajas y bigotes&#10;&#10;Descripción generada automáticamente">
            <a:extLst>
              <a:ext uri="{FF2B5EF4-FFF2-40B4-BE49-F238E27FC236}">
                <a16:creationId xmlns:a16="http://schemas.microsoft.com/office/drawing/2014/main" id="{802600D1-AAE2-44C5-844C-CDD9672E2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812" y="1155730"/>
            <a:ext cx="8032376" cy="337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769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8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0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5B0559-A2D8-AB11-C24B-B2676D04D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ALTA DISPONIBILIDAD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225A8191-1539-5CD8-48D1-89936CC8A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801" y="578738"/>
            <a:ext cx="5670549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182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B4320320-3643-8B4D-BBA6-BEF064182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859" y="643466"/>
            <a:ext cx="586428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572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Diagrama, Esquemático&#10;&#10;Descripción generada automáticamente">
            <a:extLst>
              <a:ext uri="{FF2B5EF4-FFF2-40B4-BE49-F238E27FC236}">
                <a16:creationId xmlns:a16="http://schemas.microsoft.com/office/drawing/2014/main" id="{B06FCECE-FE1E-BDAD-B8D8-7C3F90A54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52" r="1" b="2214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22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85E885-3953-2A3D-B969-D2369E7CE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REPLICACIÓN</a:t>
            </a:r>
          </a:p>
        </p:txBody>
      </p:sp>
      <p:pic>
        <p:nvPicPr>
          <p:cNvPr id="4" name="Marcador de contenido 3" descr="MongoDB para Big Data – replicación y sharding (I) 0">
            <a:extLst>
              <a:ext uri="{FF2B5EF4-FFF2-40B4-BE49-F238E27FC236}">
                <a16:creationId xmlns:a16="http://schemas.microsoft.com/office/drawing/2014/main" id="{C5D61053-C2AA-2A2B-1FAB-7B660F641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9894" y="2072640"/>
            <a:ext cx="10320336" cy="4128135"/>
          </a:xfrm>
          <a:prstGeom prst="rect">
            <a:avLst/>
          </a:prstGeom>
          <a:noFill/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531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7A6D73-17EE-F6E2-DC9D-B9EAB7043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OPLOG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7702D6D5-D870-3864-9B85-F64C464B8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73"/>
          <a:stretch/>
        </p:blipFill>
        <p:spPr>
          <a:xfrm>
            <a:off x="1846746" y="2354239"/>
            <a:ext cx="8498507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551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02FCA19-5B34-C9B6-28A3-17F8D9277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13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4119920-1A3D-83E7-E9A8-2E342A866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8161" y="2149222"/>
            <a:ext cx="9835678" cy="372160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279346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8179ADD-4822-EE54-E6AE-E4BA1FA67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SHARDING</a:t>
            </a:r>
          </a:p>
        </p:txBody>
      </p:sp>
      <p:pic>
        <p:nvPicPr>
          <p:cNvPr id="5" name="Marcador de contenido 4" descr="Un grupo de folletos sobre una mesa&#10;&#10;Descripción generada automáticamente con confianza media">
            <a:extLst>
              <a:ext uri="{FF2B5EF4-FFF2-40B4-BE49-F238E27FC236}">
                <a16:creationId xmlns:a16="http://schemas.microsoft.com/office/drawing/2014/main" id="{D116B828-7945-944C-2333-BE04B5D9A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93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388927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1BA2C44-4C82-FDA1-0E3D-C081CA3FD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SHARDED CLUSTER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8F4FE87-0BDB-C10D-198E-FCC9D1955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6253" y="1675288"/>
            <a:ext cx="4942280" cy="350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737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2AC3988-3148-6004-FE83-C327B208E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ESCALABILIDAD</a:t>
            </a:r>
          </a:p>
        </p:txBody>
      </p:sp>
      <p:pic>
        <p:nvPicPr>
          <p:cNvPr id="5" name="Marcador de contenido 4" descr="Icono&#10;&#10;Descripción generada automáticamente">
            <a:extLst>
              <a:ext uri="{FF2B5EF4-FFF2-40B4-BE49-F238E27FC236}">
                <a16:creationId xmlns:a16="http://schemas.microsoft.com/office/drawing/2014/main" id="{36DD48DE-09A3-8BEC-ED29-3A33C722D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87" y="707789"/>
            <a:ext cx="10945825" cy="396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8177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249DF3-62C2-227E-485F-DB4A8767F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SHARDING KEY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6AC99A41-9909-9C29-406B-6FFAAE3FA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95751" y="1986850"/>
            <a:ext cx="5708649" cy="285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5333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887BFAC-B239-8049-6891-29AA8EF80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CHARTS</a:t>
            </a:r>
          </a:p>
        </p:txBody>
      </p:sp>
      <p:pic>
        <p:nvPicPr>
          <p:cNvPr id="4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A3A10CA1-5985-2613-1DBF-5BDDE6798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3782" y="579473"/>
            <a:ext cx="5364435" cy="4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5403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262E669-7774-4EAE-BBCE-F9FFE664D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CD485ED-328F-4350-AB3E-F6EA45149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7484" y="837483"/>
            <a:ext cx="10500646" cy="4843095"/>
          </a:xfrm>
          <a:custGeom>
            <a:avLst/>
            <a:gdLst>
              <a:gd name="connsiteX0" fmla="*/ 0 w 10052180"/>
              <a:gd name="connsiteY0" fmla="*/ 0 h 4650769"/>
              <a:gd name="connsiteX1" fmla="*/ 10052180 w 10052180"/>
              <a:gd name="connsiteY1" fmla="*/ 0 h 4650769"/>
              <a:gd name="connsiteX2" fmla="*/ 10052180 w 10052180"/>
              <a:gd name="connsiteY2" fmla="*/ 4571218 h 4650769"/>
              <a:gd name="connsiteX3" fmla="*/ 10050702 w 10052180"/>
              <a:gd name="connsiteY3" fmla="*/ 4571562 h 4650769"/>
              <a:gd name="connsiteX4" fmla="*/ 10001878 w 10052180"/>
              <a:gd name="connsiteY4" fmla="*/ 4572066 h 4650769"/>
              <a:gd name="connsiteX5" fmla="*/ 9969638 w 10052180"/>
              <a:gd name="connsiteY5" fmla="*/ 4575824 h 4650769"/>
              <a:gd name="connsiteX6" fmla="*/ 9864299 w 10052180"/>
              <a:gd name="connsiteY6" fmla="*/ 4580290 h 4650769"/>
              <a:gd name="connsiteX7" fmla="*/ 9796089 w 10052180"/>
              <a:gd name="connsiteY7" fmla="*/ 4591897 h 4650769"/>
              <a:gd name="connsiteX8" fmla="*/ 9658617 w 10052180"/>
              <a:gd name="connsiteY8" fmla="*/ 4628572 h 4650769"/>
              <a:gd name="connsiteX9" fmla="*/ 9605787 w 10052180"/>
              <a:gd name="connsiteY9" fmla="*/ 4633374 h 4650769"/>
              <a:gd name="connsiteX10" fmla="*/ 9408928 w 10052180"/>
              <a:gd name="connsiteY10" fmla="*/ 4634030 h 4650769"/>
              <a:gd name="connsiteX11" fmla="*/ 9290980 w 10052180"/>
              <a:gd name="connsiteY11" fmla="*/ 4628234 h 4650769"/>
              <a:gd name="connsiteX12" fmla="*/ 9195937 w 10052180"/>
              <a:gd name="connsiteY12" fmla="*/ 4629562 h 4650769"/>
              <a:gd name="connsiteX13" fmla="*/ 9091821 w 10052180"/>
              <a:gd name="connsiteY13" fmla="*/ 4619955 h 4650769"/>
              <a:gd name="connsiteX14" fmla="*/ 9005324 w 10052180"/>
              <a:gd name="connsiteY14" fmla="*/ 4627981 h 4650769"/>
              <a:gd name="connsiteX15" fmla="*/ 8911383 w 10052180"/>
              <a:gd name="connsiteY15" fmla="*/ 4634700 h 4650769"/>
              <a:gd name="connsiteX16" fmla="*/ 8853295 w 10052180"/>
              <a:gd name="connsiteY16" fmla="*/ 4644792 h 4650769"/>
              <a:gd name="connsiteX17" fmla="*/ 8813991 w 10052180"/>
              <a:gd name="connsiteY17" fmla="*/ 4634596 h 4650769"/>
              <a:gd name="connsiteX18" fmla="*/ 8687179 w 10052180"/>
              <a:gd name="connsiteY18" fmla="*/ 4588065 h 4650769"/>
              <a:gd name="connsiteX19" fmla="*/ 8623955 w 10052180"/>
              <a:gd name="connsiteY19" fmla="*/ 4578046 h 4650769"/>
              <a:gd name="connsiteX20" fmla="*/ 8622786 w 10052180"/>
              <a:gd name="connsiteY20" fmla="*/ 4577305 h 4650769"/>
              <a:gd name="connsiteX21" fmla="*/ 8600904 w 10052180"/>
              <a:gd name="connsiteY21" fmla="*/ 4582918 h 4650769"/>
              <a:gd name="connsiteX22" fmla="*/ 8433071 w 10052180"/>
              <a:gd name="connsiteY22" fmla="*/ 4606234 h 4650769"/>
              <a:gd name="connsiteX23" fmla="*/ 8318071 w 10052180"/>
              <a:gd name="connsiteY23" fmla="*/ 4586590 h 4650769"/>
              <a:gd name="connsiteX24" fmla="*/ 8242424 w 10052180"/>
              <a:gd name="connsiteY24" fmla="*/ 4566486 h 4650769"/>
              <a:gd name="connsiteX25" fmla="*/ 8193517 w 10052180"/>
              <a:gd name="connsiteY25" fmla="*/ 4551756 h 4650769"/>
              <a:gd name="connsiteX26" fmla="*/ 8156253 w 10052180"/>
              <a:gd name="connsiteY26" fmla="*/ 4539485 h 4650769"/>
              <a:gd name="connsiteX27" fmla="*/ 8105237 w 10052180"/>
              <a:gd name="connsiteY27" fmla="*/ 4530754 h 4650769"/>
              <a:gd name="connsiteX28" fmla="*/ 8012182 w 10052180"/>
              <a:gd name="connsiteY28" fmla="*/ 4569955 h 4650769"/>
              <a:gd name="connsiteX29" fmla="*/ 7873023 w 10052180"/>
              <a:gd name="connsiteY29" fmla="*/ 4594395 h 4650769"/>
              <a:gd name="connsiteX30" fmla="*/ 7766598 w 10052180"/>
              <a:gd name="connsiteY30" fmla="*/ 4583182 h 4650769"/>
              <a:gd name="connsiteX31" fmla="*/ 7739745 w 10052180"/>
              <a:gd name="connsiteY31" fmla="*/ 4588115 h 4650769"/>
              <a:gd name="connsiteX32" fmla="*/ 7616434 w 10052180"/>
              <a:gd name="connsiteY32" fmla="*/ 4564808 h 4650769"/>
              <a:gd name="connsiteX33" fmla="*/ 7431215 w 10052180"/>
              <a:gd name="connsiteY33" fmla="*/ 4552516 h 4650769"/>
              <a:gd name="connsiteX34" fmla="*/ 7237422 w 10052180"/>
              <a:gd name="connsiteY34" fmla="*/ 4498285 h 4650769"/>
              <a:gd name="connsiteX35" fmla="*/ 7011658 w 10052180"/>
              <a:gd name="connsiteY35" fmla="*/ 4451218 h 4650769"/>
              <a:gd name="connsiteX36" fmla="*/ 6867111 w 10052180"/>
              <a:gd name="connsiteY36" fmla="*/ 4419048 h 4650769"/>
              <a:gd name="connsiteX37" fmla="*/ 6712288 w 10052180"/>
              <a:gd name="connsiteY37" fmla="*/ 4430721 h 4650769"/>
              <a:gd name="connsiteX38" fmla="*/ 6543149 w 10052180"/>
              <a:gd name="connsiteY38" fmla="*/ 4429858 h 4650769"/>
              <a:gd name="connsiteX39" fmla="*/ 6393064 w 10052180"/>
              <a:gd name="connsiteY39" fmla="*/ 4406561 h 4650769"/>
              <a:gd name="connsiteX40" fmla="*/ 6303049 w 10052180"/>
              <a:gd name="connsiteY40" fmla="*/ 4399385 h 4650769"/>
              <a:gd name="connsiteX41" fmla="*/ 6268511 w 10052180"/>
              <a:gd name="connsiteY41" fmla="*/ 4407283 h 4650769"/>
              <a:gd name="connsiteX42" fmla="*/ 6220512 w 10052180"/>
              <a:gd name="connsiteY42" fmla="*/ 4411171 h 4650769"/>
              <a:gd name="connsiteX43" fmla="*/ 6135538 w 10052180"/>
              <a:gd name="connsiteY43" fmla="*/ 4426253 h 4650769"/>
              <a:gd name="connsiteX44" fmla="*/ 6031127 w 10052180"/>
              <a:gd name="connsiteY44" fmla="*/ 4420204 h 4650769"/>
              <a:gd name="connsiteX45" fmla="*/ 5969808 w 10052180"/>
              <a:gd name="connsiteY45" fmla="*/ 4408049 h 4650769"/>
              <a:gd name="connsiteX46" fmla="*/ 5944950 w 10052180"/>
              <a:gd name="connsiteY46" fmla="*/ 4393767 h 4650769"/>
              <a:gd name="connsiteX47" fmla="*/ 5509282 w 10052180"/>
              <a:gd name="connsiteY47" fmla="*/ 4393767 h 4650769"/>
              <a:gd name="connsiteX48" fmla="*/ 5488183 w 10052180"/>
              <a:gd name="connsiteY48" fmla="*/ 4398554 h 4650769"/>
              <a:gd name="connsiteX49" fmla="*/ 5481447 w 10052180"/>
              <a:gd name="connsiteY49" fmla="*/ 4395975 h 4650769"/>
              <a:gd name="connsiteX50" fmla="*/ 5473864 w 10052180"/>
              <a:gd name="connsiteY50" fmla="*/ 4393767 h 4650769"/>
              <a:gd name="connsiteX51" fmla="*/ 5441368 w 10052180"/>
              <a:gd name="connsiteY51" fmla="*/ 4393767 h 4650769"/>
              <a:gd name="connsiteX52" fmla="*/ 5427734 w 10052180"/>
              <a:gd name="connsiteY52" fmla="*/ 4401537 h 4650769"/>
              <a:gd name="connsiteX53" fmla="*/ 5412372 w 10052180"/>
              <a:gd name="connsiteY53" fmla="*/ 4394628 h 4650769"/>
              <a:gd name="connsiteX54" fmla="*/ 5412559 w 10052180"/>
              <a:gd name="connsiteY54" fmla="*/ 4393767 h 4650769"/>
              <a:gd name="connsiteX55" fmla="*/ 5182205 w 10052180"/>
              <a:gd name="connsiteY55" fmla="*/ 4393767 h 4650769"/>
              <a:gd name="connsiteX56" fmla="*/ 5167180 w 10052180"/>
              <a:gd name="connsiteY56" fmla="*/ 4401547 h 4650769"/>
              <a:gd name="connsiteX57" fmla="*/ 5116191 w 10052180"/>
              <a:gd name="connsiteY57" fmla="*/ 4410857 h 4650769"/>
              <a:gd name="connsiteX58" fmla="*/ 4978049 w 10052180"/>
              <a:gd name="connsiteY58" fmla="*/ 4444099 h 4650769"/>
              <a:gd name="connsiteX59" fmla="*/ 4918199 w 10052180"/>
              <a:gd name="connsiteY59" fmla="*/ 4475969 h 4650769"/>
              <a:gd name="connsiteX60" fmla="*/ 4819404 w 10052180"/>
              <a:gd name="connsiteY60" fmla="*/ 4498170 h 4650769"/>
              <a:gd name="connsiteX61" fmla="*/ 4748850 w 10052180"/>
              <a:gd name="connsiteY61" fmla="*/ 4510039 h 4650769"/>
              <a:gd name="connsiteX62" fmla="*/ 4728909 w 10052180"/>
              <a:gd name="connsiteY62" fmla="*/ 4533669 h 4650769"/>
              <a:gd name="connsiteX63" fmla="*/ 4728624 w 10052180"/>
              <a:gd name="connsiteY63" fmla="*/ 4534109 h 4650769"/>
              <a:gd name="connsiteX64" fmla="*/ 4685733 w 10052180"/>
              <a:gd name="connsiteY64" fmla="*/ 4537269 h 4650769"/>
              <a:gd name="connsiteX65" fmla="*/ 4591811 w 10052180"/>
              <a:gd name="connsiteY65" fmla="*/ 4562739 h 4650769"/>
              <a:gd name="connsiteX66" fmla="*/ 4562217 w 10052180"/>
              <a:gd name="connsiteY66" fmla="*/ 4569392 h 4650769"/>
              <a:gd name="connsiteX67" fmla="*/ 4546453 w 10052180"/>
              <a:gd name="connsiteY67" fmla="*/ 4575327 h 4650769"/>
              <a:gd name="connsiteX68" fmla="*/ 4522757 w 10052180"/>
              <a:gd name="connsiteY68" fmla="*/ 4559783 h 4650769"/>
              <a:gd name="connsiteX69" fmla="*/ 4493193 w 10052180"/>
              <a:gd name="connsiteY69" fmla="*/ 4566418 h 4650769"/>
              <a:gd name="connsiteX70" fmla="*/ 4486309 w 10052180"/>
              <a:gd name="connsiteY70" fmla="*/ 4568571 h 4650769"/>
              <a:gd name="connsiteX71" fmla="*/ 4434522 w 10052180"/>
              <a:gd name="connsiteY71" fmla="*/ 4553363 h 4650769"/>
              <a:gd name="connsiteX72" fmla="*/ 4429460 w 10052180"/>
              <a:gd name="connsiteY72" fmla="*/ 4547302 h 4650769"/>
              <a:gd name="connsiteX73" fmla="*/ 4403505 w 10052180"/>
              <a:gd name="connsiteY73" fmla="*/ 4544604 h 4650769"/>
              <a:gd name="connsiteX74" fmla="*/ 4400557 w 10052180"/>
              <a:gd name="connsiteY74" fmla="*/ 4546201 h 4650769"/>
              <a:gd name="connsiteX75" fmla="*/ 4379030 w 10052180"/>
              <a:gd name="connsiteY75" fmla="*/ 4536886 h 4650769"/>
              <a:gd name="connsiteX76" fmla="*/ 4292758 w 10052180"/>
              <a:gd name="connsiteY76" fmla="*/ 4520332 h 4650769"/>
              <a:gd name="connsiteX77" fmla="*/ 4126934 w 10052180"/>
              <a:gd name="connsiteY77" fmla="*/ 4511325 h 4650769"/>
              <a:gd name="connsiteX78" fmla="*/ 3954199 w 10052180"/>
              <a:gd name="connsiteY78" fmla="*/ 4486409 h 4650769"/>
              <a:gd name="connsiteX79" fmla="*/ 3790501 w 10052180"/>
              <a:gd name="connsiteY79" fmla="*/ 4495445 h 4650769"/>
              <a:gd name="connsiteX80" fmla="*/ 3492963 w 10052180"/>
              <a:gd name="connsiteY80" fmla="*/ 4468480 h 4650769"/>
              <a:gd name="connsiteX81" fmla="*/ 3390904 w 10052180"/>
              <a:gd name="connsiteY81" fmla="*/ 4465867 h 4650769"/>
              <a:gd name="connsiteX82" fmla="*/ 3322528 w 10052180"/>
              <a:gd name="connsiteY82" fmla="*/ 4464799 h 4650769"/>
              <a:gd name="connsiteX83" fmla="*/ 3317795 w 10052180"/>
              <a:gd name="connsiteY83" fmla="*/ 4467272 h 4650769"/>
              <a:gd name="connsiteX84" fmla="*/ 3298702 w 10052180"/>
              <a:gd name="connsiteY84" fmla="*/ 4468689 h 4650769"/>
              <a:gd name="connsiteX85" fmla="*/ 3293503 w 10052180"/>
              <a:gd name="connsiteY85" fmla="*/ 4479690 h 4650769"/>
              <a:gd name="connsiteX86" fmla="*/ 3229705 w 10052180"/>
              <a:gd name="connsiteY86" fmla="*/ 4489069 h 4650769"/>
              <a:gd name="connsiteX87" fmla="*/ 3076109 w 10052180"/>
              <a:gd name="connsiteY87" fmla="*/ 4492987 h 4650769"/>
              <a:gd name="connsiteX88" fmla="*/ 2962379 w 10052180"/>
              <a:gd name="connsiteY88" fmla="*/ 4474229 h 4650769"/>
              <a:gd name="connsiteX89" fmla="*/ 2924375 w 10052180"/>
              <a:gd name="connsiteY89" fmla="*/ 4484334 h 4650769"/>
              <a:gd name="connsiteX90" fmla="*/ 2871297 w 10052180"/>
              <a:gd name="connsiteY90" fmla="*/ 4491313 h 4650769"/>
              <a:gd name="connsiteX91" fmla="*/ 2700663 w 10052180"/>
              <a:gd name="connsiteY91" fmla="*/ 4485036 h 4650769"/>
              <a:gd name="connsiteX92" fmla="*/ 2560084 w 10052180"/>
              <a:gd name="connsiteY92" fmla="*/ 4489523 h 4650769"/>
              <a:gd name="connsiteX93" fmla="*/ 2479658 w 10052180"/>
              <a:gd name="connsiteY93" fmla="*/ 4499250 h 4650769"/>
              <a:gd name="connsiteX94" fmla="*/ 2309526 w 10052180"/>
              <a:gd name="connsiteY94" fmla="*/ 4471569 h 4650769"/>
              <a:gd name="connsiteX95" fmla="*/ 2143849 w 10052180"/>
              <a:gd name="connsiteY95" fmla="*/ 4458678 h 4650769"/>
              <a:gd name="connsiteX96" fmla="*/ 2054460 w 10052180"/>
              <a:gd name="connsiteY96" fmla="*/ 4444435 h 4650769"/>
              <a:gd name="connsiteX97" fmla="*/ 1875690 w 10052180"/>
              <a:gd name="connsiteY97" fmla="*/ 4462877 h 4650769"/>
              <a:gd name="connsiteX98" fmla="*/ 1829588 w 10052180"/>
              <a:gd name="connsiteY98" fmla="*/ 4463680 h 4650769"/>
              <a:gd name="connsiteX99" fmla="*/ 1729685 w 10052180"/>
              <a:gd name="connsiteY99" fmla="*/ 4483196 h 4650769"/>
              <a:gd name="connsiteX100" fmla="*/ 1672107 w 10052180"/>
              <a:gd name="connsiteY100" fmla="*/ 4487209 h 4650769"/>
              <a:gd name="connsiteX101" fmla="*/ 1514794 w 10052180"/>
              <a:gd name="connsiteY101" fmla="*/ 4506035 h 4650769"/>
              <a:gd name="connsiteX102" fmla="*/ 1375355 w 10052180"/>
              <a:gd name="connsiteY102" fmla="*/ 4535286 h 4650769"/>
              <a:gd name="connsiteX103" fmla="*/ 1281723 w 10052180"/>
              <a:gd name="connsiteY103" fmla="*/ 4557767 h 4650769"/>
              <a:gd name="connsiteX104" fmla="*/ 1152251 w 10052180"/>
              <a:gd name="connsiteY104" fmla="*/ 4596280 h 4650769"/>
              <a:gd name="connsiteX105" fmla="*/ 1112386 w 10052180"/>
              <a:gd name="connsiteY105" fmla="*/ 4603999 h 4650769"/>
              <a:gd name="connsiteX106" fmla="*/ 1055042 w 10052180"/>
              <a:gd name="connsiteY106" fmla="*/ 4590297 h 4650769"/>
              <a:gd name="connsiteX107" fmla="*/ 961705 w 10052180"/>
              <a:gd name="connsiteY107" fmla="*/ 4577719 h 4650769"/>
              <a:gd name="connsiteX108" fmla="*/ 875879 w 10052180"/>
              <a:gd name="connsiteY108" fmla="*/ 4564303 h 4650769"/>
              <a:gd name="connsiteX109" fmla="*/ 771366 w 10052180"/>
              <a:gd name="connsiteY109" fmla="*/ 4567383 h 4650769"/>
              <a:gd name="connsiteX110" fmla="*/ 676592 w 10052180"/>
              <a:gd name="connsiteY110" fmla="*/ 4560117 h 4650769"/>
              <a:gd name="connsiteX111" fmla="*/ 558512 w 10052180"/>
              <a:gd name="connsiteY111" fmla="*/ 4558530 h 4650769"/>
              <a:gd name="connsiteX112" fmla="*/ 362079 w 10052180"/>
              <a:gd name="connsiteY112" fmla="*/ 4545572 h 4650769"/>
              <a:gd name="connsiteX113" fmla="*/ 309653 w 10052180"/>
              <a:gd name="connsiteY113" fmla="*/ 4537476 h 4650769"/>
              <a:gd name="connsiteX114" fmla="*/ 174742 w 10052180"/>
              <a:gd name="connsiteY114" fmla="*/ 4492281 h 4650769"/>
              <a:gd name="connsiteX115" fmla="*/ 107390 w 10052180"/>
              <a:gd name="connsiteY115" fmla="*/ 4476433 h 4650769"/>
              <a:gd name="connsiteX116" fmla="*/ 2537 w 10052180"/>
              <a:gd name="connsiteY116" fmla="*/ 4465393 h 4650769"/>
              <a:gd name="connsiteX117" fmla="*/ 0 w 10052180"/>
              <a:gd name="connsiteY117" fmla="*/ 4463105 h 4650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0052180" h="4650769">
                <a:moveTo>
                  <a:pt x="0" y="0"/>
                </a:moveTo>
                <a:lnTo>
                  <a:pt x="10052180" y="0"/>
                </a:lnTo>
                <a:lnTo>
                  <a:pt x="10052180" y="4571218"/>
                </a:lnTo>
                <a:lnTo>
                  <a:pt x="10050702" y="4571562"/>
                </a:lnTo>
                <a:cubicBezTo>
                  <a:pt x="10033695" y="4573943"/>
                  <a:pt x="10017259" y="4574375"/>
                  <a:pt x="10001878" y="4572066"/>
                </a:cubicBezTo>
                <a:cubicBezTo>
                  <a:pt x="9987347" y="4562370"/>
                  <a:pt x="9978539" y="4560848"/>
                  <a:pt x="9969638" y="4575824"/>
                </a:cubicBezTo>
                <a:cubicBezTo>
                  <a:pt x="9931111" y="4571506"/>
                  <a:pt x="9885705" y="4604598"/>
                  <a:pt x="9864299" y="4580290"/>
                </a:cubicBezTo>
                <a:cubicBezTo>
                  <a:pt x="9860644" y="4614890"/>
                  <a:pt x="9811449" y="4560843"/>
                  <a:pt x="9796089" y="4591897"/>
                </a:cubicBezTo>
                <a:cubicBezTo>
                  <a:pt x="9744340" y="4604414"/>
                  <a:pt x="9702353" y="4613016"/>
                  <a:pt x="9658617" y="4628572"/>
                </a:cubicBezTo>
                <a:cubicBezTo>
                  <a:pt x="9625107" y="4639733"/>
                  <a:pt x="9621223" y="4635658"/>
                  <a:pt x="9605787" y="4633374"/>
                </a:cubicBezTo>
                <a:cubicBezTo>
                  <a:pt x="9564172" y="4634284"/>
                  <a:pt x="9459602" y="4639135"/>
                  <a:pt x="9408928" y="4634030"/>
                </a:cubicBezTo>
                <a:cubicBezTo>
                  <a:pt x="9373936" y="4630911"/>
                  <a:pt x="9320962" y="4677031"/>
                  <a:pt x="9290980" y="4628234"/>
                </a:cubicBezTo>
                <a:cubicBezTo>
                  <a:pt x="9269062" y="4638218"/>
                  <a:pt x="9223761" y="4630232"/>
                  <a:pt x="9195937" y="4629562"/>
                </a:cubicBezTo>
                <a:cubicBezTo>
                  <a:pt x="9143088" y="4610116"/>
                  <a:pt x="9133223" y="4633821"/>
                  <a:pt x="9091821" y="4619955"/>
                </a:cubicBezTo>
                <a:cubicBezTo>
                  <a:pt x="9032935" y="4627891"/>
                  <a:pt x="9027183" y="4624471"/>
                  <a:pt x="9005324" y="4627981"/>
                </a:cubicBezTo>
                <a:cubicBezTo>
                  <a:pt x="8967164" y="4640966"/>
                  <a:pt x="8953005" y="4638659"/>
                  <a:pt x="8911383" y="4634700"/>
                </a:cubicBezTo>
                <a:cubicBezTo>
                  <a:pt x="8910140" y="4622209"/>
                  <a:pt x="8861731" y="4642891"/>
                  <a:pt x="8853295" y="4644792"/>
                </a:cubicBezTo>
                <a:cubicBezTo>
                  <a:pt x="8855383" y="4637166"/>
                  <a:pt x="8821677" y="4629387"/>
                  <a:pt x="8813991" y="4634596"/>
                </a:cubicBezTo>
                <a:cubicBezTo>
                  <a:pt x="8714011" y="4640974"/>
                  <a:pt x="8735462" y="4587278"/>
                  <a:pt x="8687179" y="4588065"/>
                </a:cubicBezTo>
                <a:cubicBezTo>
                  <a:pt x="8647941" y="4587885"/>
                  <a:pt x="8644846" y="4590573"/>
                  <a:pt x="8623955" y="4578046"/>
                </a:cubicBezTo>
                <a:lnTo>
                  <a:pt x="8622786" y="4577305"/>
                </a:lnTo>
                <a:lnTo>
                  <a:pt x="8600904" y="4582918"/>
                </a:lnTo>
                <a:cubicBezTo>
                  <a:pt x="8551179" y="4589770"/>
                  <a:pt x="8503007" y="4582778"/>
                  <a:pt x="8433071" y="4606234"/>
                </a:cubicBezTo>
                <a:cubicBezTo>
                  <a:pt x="8391517" y="4597543"/>
                  <a:pt x="8356812" y="4603351"/>
                  <a:pt x="8318071" y="4586590"/>
                </a:cubicBezTo>
                <a:cubicBezTo>
                  <a:pt x="8301780" y="4574528"/>
                  <a:pt x="8258966" y="4594748"/>
                  <a:pt x="8242424" y="4566486"/>
                </a:cubicBezTo>
                <a:cubicBezTo>
                  <a:pt x="8237603" y="4584126"/>
                  <a:pt x="8200783" y="4561583"/>
                  <a:pt x="8193517" y="4551756"/>
                </a:cubicBezTo>
                <a:cubicBezTo>
                  <a:pt x="8181915" y="4557821"/>
                  <a:pt x="8167403" y="4540618"/>
                  <a:pt x="8156253" y="4539485"/>
                </a:cubicBezTo>
                <a:cubicBezTo>
                  <a:pt x="8141597" y="4496572"/>
                  <a:pt x="8127998" y="4557617"/>
                  <a:pt x="8105237" y="4530754"/>
                </a:cubicBezTo>
                <a:cubicBezTo>
                  <a:pt x="8091039" y="4542025"/>
                  <a:pt x="8045973" y="4563365"/>
                  <a:pt x="8012182" y="4569955"/>
                </a:cubicBezTo>
                <a:cubicBezTo>
                  <a:pt x="7945237" y="4585532"/>
                  <a:pt x="7935255" y="4616038"/>
                  <a:pt x="7873023" y="4594395"/>
                </a:cubicBezTo>
                <a:cubicBezTo>
                  <a:pt x="7859384" y="4618199"/>
                  <a:pt x="7761094" y="4535441"/>
                  <a:pt x="7766598" y="4583182"/>
                </a:cubicBezTo>
                <a:cubicBezTo>
                  <a:pt x="7745587" y="4577284"/>
                  <a:pt x="7733182" y="4556528"/>
                  <a:pt x="7739745" y="4588115"/>
                </a:cubicBezTo>
                <a:lnTo>
                  <a:pt x="7616434" y="4564808"/>
                </a:lnTo>
                <a:cubicBezTo>
                  <a:pt x="7546376" y="4561257"/>
                  <a:pt x="7499612" y="4575632"/>
                  <a:pt x="7431215" y="4552516"/>
                </a:cubicBezTo>
                <a:cubicBezTo>
                  <a:pt x="7362500" y="4539342"/>
                  <a:pt x="7331229" y="4514002"/>
                  <a:pt x="7237422" y="4498285"/>
                </a:cubicBezTo>
                <a:cubicBezTo>
                  <a:pt x="7171877" y="4484375"/>
                  <a:pt x="7080174" y="4453116"/>
                  <a:pt x="7011658" y="4451218"/>
                </a:cubicBezTo>
                <a:cubicBezTo>
                  <a:pt x="6935893" y="4414558"/>
                  <a:pt x="6950516" y="4446303"/>
                  <a:pt x="6867111" y="4419048"/>
                </a:cubicBezTo>
                <a:cubicBezTo>
                  <a:pt x="6820640" y="4462144"/>
                  <a:pt x="6759791" y="4426229"/>
                  <a:pt x="6712288" y="4430721"/>
                </a:cubicBezTo>
                <a:cubicBezTo>
                  <a:pt x="6658294" y="4432523"/>
                  <a:pt x="6596353" y="4433885"/>
                  <a:pt x="6543149" y="4429858"/>
                </a:cubicBezTo>
                <a:cubicBezTo>
                  <a:pt x="6505785" y="4400413"/>
                  <a:pt x="6438998" y="4445436"/>
                  <a:pt x="6393064" y="4406561"/>
                </a:cubicBezTo>
                <a:cubicBezTo>
                  <a:pt x="6375470" y="4396073"/>
                  <a:pt x="6316748" y="4386920"/>
                  <a:pt x="6303049" y="4399385"/>
                </a:cubicBezTo>
                <a:cubicBezTo>
                  <a:pt x="6290271" y="4400402"/>
                  <a:pt x="6276955" y="4392864"/>
                  <a:pt x="6268511" y="4407283"/>
                </a:cubicBezTo>
                <a:cubicBezTo>
                  <a:pt x="6255819" y="4424201"/>
                  <a:pt x="6218422" y="4388280"/>
                  <a:pt x="6220512" y="4411171"/>
                </a:cubicBezTo>
                <a:cubicBezTo>
                  <a:pt x="6193829" y="4386375"/>
                  <a:pt x="6162713" y="4421037"/>
                  <a:pt x="6135538" y="4426253"/>
                </a:cubicBezTo>
                <a:cubicBezTo>
                  <a:pt x="6115250" y="4402715"/>
                  <a:pt x="6087532" y="4424859"/>
                  <a:pt x="6031127" y="4420204"/>
                </a:cubicBezTo>
                <a:cubicBezTo>
                  <a:pt x="6014546" y="4399963"/>
                  <a:pt x="5996210" y="4415252"/>
                  <a:pt x="5969808" y="4408049"/>
                </a:cubicBezTo>
                <a:lnTo>
                  <a:pt x="5944950" y="4393767"/>
                </a:lnTo>
                <a:lnTo>
                  <a:pt x="5509282" y="4393767"/>
                </a:lnTo>
                <a:lnTo>
                  <a:pt x="5488183" y="4398554"/>
                </a:lnTo>
                <a:lnTo>
                  <a:pt x="5481447" y="4395975"/>
                </a:lnTo>
                <a:lnTo>
                  <a:pt x="5473864" y="4393767"/>
                </a:lnTo>
                <a:lnTo>
                  <a:pt x="5441368" y="4393767"/>
                </a:lnTo>
                <a:lnTo>
                  <a:pt x="5427734" y="4401537"/>
                </a:lnTo>
                <a:cubicBezTo>
                  <a:pt x="5424659" y="4397308"/>
                  <a:pt x="5420116" y="4394509"/>
                  <a:pt x="5412372" y="4394628"/>
                </a:cubicBezTo>
                <a:lnTo>
                  <a:pt x="5412559" y="4393767"/>
                </a:lnTo>
                <a:lnTo>
                  <a:pt x="5182205" y="4393767"/>
                </a:lnTo>
                <a:lnTo>
                  <a:pt x="5167180" y="4401547"/>
                </a:lnTo>
                <a:cubicBezTo>
                  <a:pt x="5145322" y="4388995"/>
                  <a:pt x="5130136" y="4396666"/>
                  <a:pt x="5116191" y="4410857"/>
                </a:cubicBezTo>
                <a:cubicBezTo>
                  <a:pt x="5069121" y="4410132"/>
                  <a:pt x="5029330" y="4432817"/>
                  <a:pt x="4978049" y="4444099"/>
                </a:cubicBezTo>
                <a:cubicBezTo>
                  <a:pt x="4921746" y="4464946"/>
                  <a:pt x="4952787" y="4460274"/>
                  <a:pt x="4918199" y="4475969"/>
                </a:cubicBezTo>
                <a:lnTo>
                  <a:pt x="4819404" y="4498170"/>
                </a:lnTo>
                <a:lnTo>
                  <a:pt x="4748850" y="4510039"/>
                </a:lnTo>
                <a:lnTo>
                  <a:pt x="4728909" y="4533669"/>
                </a:lnTo>
                <a:lnTo>
                  <a:pt x="4728624" y="4534109"/>
                </a:lnTo>
                <a:lnTo>
                  <a:pt x="4685733" y="4537269"/>
                </a:lnTo>
                <a:cubicBezTo>
                  <a:pt x="4662932" y="4542040"/>
                  <a:pt x="4617689" y="4556675"/>
                  <a:pt x="4591811" y="4562739"/>
                </a:cubicBezTo>
                <a:cubicBezTo>
                  <a:pt x="4568298" y="4558219"/>
                  <a:pt x="4553786" y="4538337"/>
                  <a:pt x="4562217" y="4569392"/>
                </a:cubicBezTo>
                <a:cubicBezTo>
                  <a:pt x="4554496" y="4568788"/>
                  <a:pt x="4549787" y="4571298"/>
                  <a:pt x="4546453" y="4575327"/>
                </a:cubicBezTo>
                <a:lnTo>
                  <a:pt x="4522757" y="4559783"/>
                </a:lnTo>
                <a:lnTo>
                  <a:pt x="4493193" y="4566418"/>
                </a:lnTo>
                <a:lnTo>
                  <a:pt x="4486309" y="4568571"/>
                </a:lnTo>
                <a:lnTo>
                  <a:pt x="4434522" y="4553363"/>
                </a:lnTo>
                <a:lnTo>
                  <a:pt x="4429460" y="4547302"/>
                </a:lnTo>
                <a:cubicBezTo>
                  <a:pt x="4424037" y="4543565"/>
                  <a:pt x="4416331" y="4541821"/>
                  <a:pt x="4403505" y="4544604"/>
                </a:cubicBezTo>
                <a:lnTo>
                  <a:pt x="4400557" y="4546201"/>
                </a:lnTo>
                <a:lnTo>
                  <a:pt x="4379030" y="4536886"/>
                </a:lnTo>
                <a:cubicBezTo>
                  <a:pt x="4372078" y="4532654"/>
                  <a:pt x="4297808" y="4527155"/>
                  <a:pt x="4292758" y="4520332"/>
                </a:cubicBezTo>
                <a:cubicBezTo>
                  <a:pt x="4211493" y="4536974"/>
                  <a:pt x="4205812" y="4507045"/>
                  <a:pt x="4126934" y="4511325"/>
                </a:cubicBezTo>
                <a:cubicBezTo>
                  <a:pt x="4058483" y="4465563"/>
                  <a:pt x="4015465" y="4493211"/>
                  <a:pt x="3954199" y="4486409"/>
                </a:cubicBezTo>
                <a:cubicBezTo>
                  <a:pt x="3895850" y="4481584"/>
                  <a:pt x="3868881" y="4496263"/>
                  <a:pt x="3790501" y="4495445"/>
                </a:cubicBezTo>
                <a:cubicBezTo>
                  <a:pt x="3707431" y="4485284"/>
                  <a:pt x="3586435" y="4490248"/>
                  <a:pt x="3492963" y="4468480"/>
                </a:cubicBezTo>
                <a:cubicBezTo>
                  <a:pt x="3419549" y="4461359"/>
                  <a:pt x="3419311" y="4466480"/>
                  <a:pt x="3390904" y="4465867"/>
                </a:cubicBezTo>
                <a:cubicBezTo>
                  <a:pt x="3381467" y="4468795"/>
                  <a:pt x="3331557" y="4460030"/>
                  <a:pt x="3322528" y="4464799"/>
                </a:cubicBezTo>
                <a:lnTo>
                  <a:pt x="3317795" y="4467272"/>
                </a:lnTo>
                <a:lnTo>
                  <a:pt x="3298702" y="4468689"/>
                </a:lnTo>
                <a:lnTo>
                  <a:pt x="3293503" y="4479690"/>
                </a:lnTo>
                <a:lnTo>
                  <a:pt x="3229705" y="4489069"/>
                </a:lnTo>
                <a:cubicBezTo>
                  <a:pt x="3187202" y="4462144"/>
                  <a:pt x="3151062" y="4494035"/>
                  <a:pt x="3076109" y="4492987"/>
                </a:cubicBezTo>
                <a:cubicBezTo>
                  <a:pt x="3056222" y="4483674"/>
                  <a:pt x="2977114" y="4460921"/>
                  <a:pt x="2962379" y="4474229"/>
                </a:cubicBezTo>
                <a:cubicBezTo>
                  <a:pt x="2948249" y="4476071"/>
                  <a:pt x="2933210" y="4469418"/>
                  <a:pt x="2924375" y="4484334"/>
                </a:cubicBezTo>
                <a:cubicBezTo>
                  <a:pt x="2910921" y="4502015"/>
                  <a:pt x="2868144" y="4468636"/>
                  <a:pt x="2871297" y="4491313"/>
                </a:cubicBezTo>
                <a:cubicBezTo>
                  <a:pt x="2834012" y="4491430"/>
                  <a:pt x="2752532" y="4485335"/>
                  <a:pt x="2700663" y="4485036"/>
                </a:cubicBezTo>
                <a:cubicBezTo>
                  <a:pt x="2675164" y="4459571"/>
                  <a:pt x="2600340" y="4494322"/>
                  <a:pt x="2560084" y="4489523"/>
                </a:cubicBezTo>
                <a:cubicBezTo>
                  <a:pt x="2524760" y="4491171"/>
                  <a:pt x="2521424" y="4504416"/>
                  <a:pt x="2479658" y="4499250"/>
                </a:cubicBezTo>
                <a:cubicBezTo>
                  <a:pt x="2405210" y="4494755"/>
                  <a:pt x="2378207" y="4484444"/>
                  <a:pt x="2309526" y="4471569"/>
                </a:cubicBezTo>
                <a:cubicBezTo>
                  <a:pt x="2231692" y="4461873"/>
                  <a:pt x="2230867" y="4475023"/>
                  <a:pt x="2143849" y="4458678"/>
                </a:cubicBezTo>
                <a:cubicBezTo>
                  <a:pt x="2123776" y="4453795"/>
                  <a:pt x="2075082" y="4453878"/>
                  <a:pt x="2054460" y="4444435"/>
                </a:cubicBezTo>
                <a:cubicBezTo>
                  <a:pt x="2025665" y="4449526"/>
                  <a:pt x="1907402" y="4455434"/>
                  <a:pt x="1875690" y="4462877"/>
                </a:cubicBezTo>
                <a:cubicBezTo>
                  <a:pt x="1830650" y="4467513"/>
                  <a:pt x="1869806" y="4459610"/>
                  <a:pt x="1829588" y="4463680"/>
                </a:cubicBezTo>
                <a:cubicBezTo>
                  <a:pt x="1791050" y="4448543"/>
                  <a:pt x="1782985" y="4472982"/>
                  <a:pt x="1729685" y="4483196"/>
                </a:cubicBezTo>
                <a:cubicBezTo>
                  <a:pt x="1707743" y="4468503"/>
                  <a:pt x="1689784" y="4474556"/>
                  <a:pt x="1672107" y="4487209"/>
                </a:cubicBezTo>
                <a:cubicBezTo>
                  <a:pt x="1620500" y="4481667"/>
                  <a:pt x="1573015" y="4500097"/>
                  <a:pt x="1514794" y="4506035"/>
                </a:cubicBezTo>
                <a:cubicBezTo>
                  <a:pt x="1452269" y="4488005"/>
                  <a:pt x="1437575" y="4529096"/>
                  <a:pt x="1375355" y="4535286"/>
                </a:cubicBezTo>
                <a:cubicBezTo>
                  <a:pt x="1321736" y="4564899"/>
                  <a:pt x="1333953" y="4560797"/>
                  <a:pt x="1281723" y="4557767"/>
                </a:cubicBezTo>
                <a:cubicBezTo>
                  <a:pt x="1233584" y="4553963"/>
                  <a:pt x="1251636" y="4608894"/>
                  <a:pt x="1152251" y="4596280"/>
                </a:cubicBezTo>
                <a:cubicBezTo>
                  <a:pt x="1144905" y="4590601"/>
                  <a:pt x="1110779" y="4596258"/>
                  <a:pt x="1112386" y="4603999"/>
                </a:cubicBezTo>
                <a:cubicBezTo>
                  <a:pt x="1104086" y="4601575"/>
                  <a:pt x="1057064" y="4577908"/>
                  <a:pt x="1055042" y="4590297"/>
                </a:cubicBezTo>
                <a:cubicBezTo>
                  <a:pt x="1013255" y="4591647"/>
                  <a:pt x="998979" y="4593064"/>
                  <a:pt x="961705" y="4577719"/>
                </a:cubicBezTo>
                <a:cubicBezTo>
                  <a:pt x="940108" y="4572850"/>
                  <a:pt x="934154" y="4575904"/>
                  <a:pt x="875879" y="4564303"/>
                </a:cubicBezTo>
                <a:cubicBezTo>
                  <a:pt x="833691" y="4575554"/>
                  <a:pt x="825327" y="4551279"/>
                  <a:pt x="771366" y="4567383"/>
                </a:cubicBezTo>
                <a:cubicBezTo>
                  <a:pt x="743555" y="4566313"/>
                  <a:pt x="697843" y="4571452"/>
                  <a:pt x="676592" y="4560117"/>
                </a:cubicBezTo>
                <a:cubicBezTo>
                  <a:pt x="643619" y="4606945"/>
                  <a:pt x="593631" y="4557605"/>
                  <a:pt x="558512" y="4558530"/>
                </a:cubicBezTo>
                <a:cubicBezTo>
                  <a:pt x="507618" y="4560458"/>
                  <a:pt x="403556" y="4549081"/>
                  <a:pt x="362079" y="4545572"/>
                </a:cubicBezTo>
                <a:cubicBezTo>
                  <a:pt x="346531" y="4546886"/>
                  <a:pt x="342400" y="4550710"/>
                  <a:pt x="309653" y="4537476"/>
                </a:cubicBezTo>
                <a:cubicBezTo>
                  <a:pt x="266974" y="4519218"/>
                  <a:pt x="225607" y="4508008"/>
                  <a:pt x="174742" y="4492281"/>
                </a:cubicBezTo>
                <a:cubicBezTo>
                  <a:pt x="161353" y="4460328"/>
                  <a:pt x="108876" y="4511194"/>
                  <a:pt x="107390" y="4476433"/>
                </a:cubicBezTo>
                <a:cubicBezTo>
                  <a:pt x="84507" y="4499356"/>
                  <a:pt x="41258" y="4463491"/>
                  <a:pt x="2537" y="4465393"/>
                </a:cubicBezTo>
                <a:lnTo>
                  <a:pt x="0" y="446310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58F41A7-A00A-3C03-83CC-AC48DAE80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2376" y="1729408"/>
            <a:ext cx="7127248" cy="21056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EJERCICIO 13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FDBF56-04ED-E445-0430-0812410A8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1456" y="4195065"/>
            <a:ext cx="5549088" cy="112546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https://www.mongodb.com/docs/charts/tutorial/movie-details/movie-details-tutorial-overview/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5353D259-DA18-451D-9A95-02198BF55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546282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519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59D8C4F7-1AD7-B6E4-08CE-69E69778D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411" y="643466"/>
            <a:ext cx="638517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88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6479</TotalTime>
  <Words>1102</Words>
  <Application>Microsoft Office PowerPoint</Application>
  <PresentationFormat>Panorámica</PresentationFormat>
  <Paragraphs>176</Paragraphs>
  <Slides>88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88</vt:i4>
      </vt:variant>
    </vt:vector>
  </HeadingPairs>
  <TitlesOfParts>
    <vt:vector size="93" baseType="lpstr">
      <vt:lpstr>Meiryo</vt:lpstr>
      <vt:lpstr>Arial</vt:lpstr>
      <vt:lpstr>Calibri</vt:lpstr>
      <vt:lpstr>Calibri Light</vt:lpstr>
      <vt:lpstr>Tema de Office</vt:lpstr>
      <vt:lpstr>Presentación de PowerPoint</vt:lpstr>
      <vt:lpstr>ACCIÓN FORMATIVA</vt:lpstr>
      <vt:lpstr>CONTENIDOS</vt:lpstr>
      <vt:lpstr>PRESENTACIón</vt:lpstr>
      <vt:lpstr>Presentación de PowerPoint</vt:lpstr>
      <vt:lpstr>CLOUD COMPUTING</vt:lpstr>
      <vt:lpstr>Presentación de PowerPoint</vt:lpstr>
      <vt:lpstr>Presentación de PowerPoint</vt:lpstr>
      <vt:lpstr>Presentación de PowerPoint</vt:lpstr>
      <vt:lpstr>Presentación de PowerPoint</vt:lpstr>
      <vt:lpstr>MONGODB</vt:lpstr>
      <vt:lpstr>BASE DE DATOS DOCUMENTAL</vt:lpstr>
      <vt:lpstr>MOTORES NOSQL</vt:lpstr>
      <vt:lpstr>CARACTERÍSTICAS MONGODB</vt:lpstr>
      <vt:lpstr>JSON</vt:lpstr>
      <vt:lpstr>Presentación de PowerPoint</vt:lpstr>
      <vt:lpstr>CREAR CUENTA DE MONGODB ATLAS Y LANZAR PRIMER CLUSTER</vt:lpstr>
      <vt:lpstr>MONGODB COMPASS</vt:lpstr>
      <vt:lpstr>RECORRIDO POR MONGODB COMPASS Y CONECTARNOS A NUESTRO CLUSTER</vt:lpstr>
      <vt:lpstr>Presentación de PowerPoint</vt:lpstr>
      <vt:lpstr>INSERTAR DOCUMENTOS</vt:lpstr>
      <vt:lpstr>CAMPO OBLIGATORIO _ID</vt:lpstr>
      <vt:lpstr>RECUPERAR DOCUMENTOS</vt:lpstr>
      <vt:lpstr>OPERADORES COMPARACIÓN</vt:lpstr>
      <vt:lpstr>EJERCICIO 1</vt:lpstr>
      <vt:lpstr>ELIMINAR DOCUMENTOS Y BBDD</vt:lpstr>
      <vt:lpstr>EJERCICIO 2</vt:lpstr>
      <vt:lpstr>MODIFICAR UN ELEMENTO</vt:lpstr>
      <vt:lpstr>EJERCICIO 3</vt:lpstr>
      <vt:lpstr>MODIFICAR MÚLTIPLES ELEMENTOS</vt:lpstr>
      <vt:lpstr>EJERCICIO 4</vt:lpstr>
      <vt:lpstr>OPERADORES LÓGICOS</vt:lpstr>
      <vt:lpstr>EJERCICIO 5</vt:lpstr>
      <vt:lpstr>CURSORES Y MÉTODOS</vt:lpstr>
      <vt:lpstr>RECUPERAR SOLO ALGUNOS CAMPOS</vt:lpstr>
      <vt:lpstr>EJERCICIO 6</vt:lpstr>
      <vt:lpstr>DOCUMENTOS EMBEBIDOS</vt:lpstr>
      <vt:lpstr>EJERCICIO 7</vt:lpstr>
      <vt:lpstr>DATE</vt:lpstr>
      <vt:lpstr>EJERCICIO 8</vt:lpstr>
      <vt:lpstr>ÍNDICES</vt:lpstr>
      <vt:lpstr>ÍNDICE SIMPLE</vt:lpstr>
      <vt:lpstr>ÍNDICE COMPUESTO</vt:lpstr>
      <vt:lpstr>ÍNDICE MULTIKEY</vt:lpstr>
      <vt:lpstr>GEOJSON</vt:lpstr>
      <vt:lpstr>ÍNDICE GEOESPACIAL</vt:lpstr>
      <vt:lpstr>AGGREGATION PIPELINE</vt:lpstr>
      <vt:lpstr>$match</vt:lpstr>
      <vt:lpstr>$project</vt:lpstr>
      <vt:lpstr>$group</vt:lpstr>
      <vt:lpstr>$out</vt:lpstr>
      <vt:lpstr>$unwind</vt:lpstr>
      <vt:lpstr>$sort</vt:lpstr>
      <vt:lpstr>$limit</vt:lpstr>
      <vt:lpstr>$addFields</vt:lpstr>
      <vt:lpstr>$count</vt:lpstr>
      <vt:lpstr>$lookup</vt:lpstr>
      <vt:lpstr>$sortByCount</vt:lpstr>
      <vt:lpstr>EJERCICIO 9</vt:lpstr>
      <vt:lpstr>SQL VS MONGODB</vt:lpstr>
      <vt:lpstr>EJERCICIO 10</vt:lpstr>
      <vt:lpstr>DATA MODEL</vt:lpstr>
      <vt:lpstr>DOCUMENTOS EMBEBIDOS</vt:lpstr>
      <vt:lpstr>REFERENCIAS</vt:lpstr>
      <vt:lpstr>ESQUEMA DE VALIDACIÓN</vt:lpstr>
      <vt:lpstr>EJERCICIO 11</vt:lpstr>
      <vt:lpstr>A One-to-One relationship (1:1) </vt:lpstr>
      <vt:lpstr>One-to-Many relationships with Embedded Documents</vt:lpstr>
      <vt:lpstr>One-to-Many relationships with the document reference </vt:lpstr>
      <vt:lpstr>A Many-to-Many relationship (N:M) </vt:lpstr>
      <vt:lpstr>AUTENTICACIÓN Y AUTORIZACIÓN</vt:lpstr>
      <vt:lpstr>RBAC</vt:lpstr>
      <vt:lpstr>CASO PRÁCTICO</vt:lpstr>
      <vt:lpstr>EJERCICIO 12</vt:lpstr>
      <vt:lpstr>BACKUPS</vt:lpstr>
      <vt:lpstr>Presentación de PowerPoint</vt:lpstr>
      <vt:lpstr>ROLES DEFINIDOS POR EL USUARIO</vt:lpstr>
      <vt:lpstr>ALTA DISPONIBILIDAD</vt:lpstr>
      <vt:lpstr>Presentación de PowerPoint</vt:lpstr>
      <vt:lpstr>REPLICACIÓN</vt:lpstr>
      <vt:lpstr>OPLOG</vt:lpstr>
      <vt:lpstr>DEMO</vt:lpstr>
      <vt:lpstr>SHARDING</vt:lpstr>
      <vt:lpstr>SHARDED CLUSTER</vt:lpstr>
      <vt:lpstr>ESCALABILIDAD</vt:lpstr>
      <vt:lpstr>SHARDING KEY</vt:lpstr>
      <vt:lpstr>CHARTS</vt:lpstr>
      <vt:lpstr>EJERCICIO 13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Lopez</dc:creator>
  <cp:lastModifiedBy>Jorge Lopez</cp:lastModifiedBy>
  <cp:revision>12</cp:revision>
  <dcterms:created xsi:type="dcterms:W3CDTF">2023-03-30T09:03:42Z</dcterms:created>
  <dcterms:modified xsi:type="dcterms:W3CDTF">2023-04-11T07:02:28Z</dcterms:modified>
</cp:coreProperties>
</file>